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6201"/>
    <a:srgbClr val="FE8602"/>
    <a:srgbClr val="D68B1C"/>
    <a:srgbClr val="321700"/>
    <a:srgbClr val="2BA395"/>
    <a:srgbClr val="BD830F"/>
    <a:srgbClr val="602B00"/>
    <a:srgbClr val="FF6969"/>
    <a:srgbClr val="9A4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C26EE-452A-4E10-B9FB-463A0A9E437C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50A47-98F2-4526-BCA5-FBDCF7B62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55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114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123590"/>
            <a:ext cx="7940660" cy="1299624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108755"/>
            <a:ext cx="794066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C0000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4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4"/>
            <a:ext cx="8093365" cy="5039266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508002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118822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508003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118823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2818180"/>
            <a:ext cx="7635250" cy="198516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956050"/>
            <a:ext cx="7635249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6"/>
            <a:ext cx="7940661" cy="4581148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32689" y="1596540"/>
            <a:ext cx="6413610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35771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766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6" y="222195"/>
            <a:ext cx="822960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541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2014-11-29T20:09:54Z</dcterms:created>
  <dcterms:modified xsi:type="dcterms:W3CDTF">2014-11-29T20:10:04Z</dcterms:modified>
</cp:coreProperties>
</file>