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7FF"/>
    <a:srgbClr val="FF6201"/>
    <a:srgbClr val="FE8602"/>
    <a:srgbClr val="D68B1C"/>
    <a:srgbClr val="321700"/>
    <a:srgbClr val="2BA395"/>
    <a:srgbClr val="BD830F"/>
    <a:srgbClr val="602B00"/>
    <a:srgbClr val="FF6969"/>
    <a:srgbClr val="9A4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2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AC26EE-452A-4E10-B9FB-463A0A9E437C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050A47-98F2-4526-BCA5-FBDCF7B62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155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114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3123590"/>
            <a:ext cx="7940660" cy="1299624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108755"/>
            <a:ext cx="7940660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C00000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374900"/>
            <a:ext cx="8093364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443834"/>
            <a:ext cx="8093365" cy="5039266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2689" y="527605"/>
            <a:ext cx="641361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2689" y="1291129"/>
            <a:ext cx="6413610" cy="473385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29600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986" y="1508002"/>
            <a:ext cx="4123035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986" y="2118822"/>
            <a:ext cx="4123035" cy="3493173"/>
          </a:xfrm>
        </p:spPr>
        <p:txBody>
          <a:bodyPr/>
          <a:lstStyle>
            <a:lvl1pPr algn="l">
              <a:defRPr sz="2400">
                <a:solidFill>
                  <a:schemeClr val="tx1"/>
                </a:solidFill>
              </a:defRPr>
            </a:lvl1pPr>
            <a:lvl2pPr algn="l">
              <a:defRPr sz="2000">
                <a:solidFill>
                  <a:schemeClr val="tx1"/>
                </a:solidFill>
              </a:defRPr>
            </a:lvl2pPr>
            <a:lvl3pPr algn="l">
              <a:defRPr sz="1800">
                <a:solidFill>
                  <a:schemeClr val="tx1"/>
                </a:solidFill>
              </a:defRPr>
            </a:lvl3pPr>
            <a:lvl4pPr algn="l">
              <a:defRPr sz="1600">
                <a:solidFill>
                  <a:schemeClr val="tx1"/>
                </a:solidFill>
              </a:defRPr>
            </a:lvl4pPr>
            <a:lvl5pPr algn="l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0022" y="1508003"/>
            <a:ext cx="4106566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0021" y="2118823"/>
            <a:ext cx="4106566" cy="3493173"/>
          </a:xfrm>
        </p:spPr>
        <p:txBody>
          <a:bodyPr/>
          <a:lstStyle>
            <a:lvl1pPr algn="l">
              <a:defRPr sz="2400">
                <a:solidFill>
                  <a:schemeClr val="tx1"/>
                </a:solidFill>
              </a:defRPr>
            </a:lvl1pPr>
            <a:lvl2pPr algn="l">
              <a:defRPr sz="2000">
                <a:solidFill>
                  <a:schemeClr val="tx1"/>
                </a:solidFill>
              </a:defRPr>
            </a:lvl2pPr>
            <a:lvl3pPr algn="l">
              <a:defRPr sz="1800">
                <a:solidFill>
                  <a:schemeClr val="tx1"/>
                </a:solidFill>
              </a:defRPr>
            </a:lvl3pPr>
            <a:lvl4pPr algn="l">
              <a:defRPr sz="1600">
                <a:solidFill>
                  <a:schemeClr val="tx1"/>
                </a:solidFill>
              </a:defRPr>
            </a:lvl4pPr>
            <a:lvl5pPr algn="l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9785" y="2818180"/>
            <a:ext cx="7635250" cy="198516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4956050"/>
            <a:ext cx="7635249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374900"/>
            <a:ext cx="8093365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749246"/>
            <a:ext cx="7940661" cy="4581148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32689" y="1596540"/>
            <a:ext cx="6413610" cy="4733855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Earth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3357717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9766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6" y="222195"/>
            <a:ext cx="8229600" cy="916230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541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Net Earth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2014-11-29T20:09:54Z</dcterms:created>
  <dcterms:modified xsi:type="dcterms:W3CDTF">2014-11-29T20:10:04Z</dcterms:modified>
</cp:coreProperties>
</file>