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FF6201"/>
    <a:srgbClr val="FE8602"/>
    <a:srgbClr val="D68B1C"/>
    <a:srgbClr val="321700"/>
    <a:srgbClr val="2BA395"/>
    <a:srgbClr val="BD830F"/>
    <a:srgbClr val="602B00"/>
    <a:srgbClr val="FF6969"/>
    <a:srgbClr val="9A4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491E4-1138-492C-B71D-89481EEF822D}" type="datetimeFigureOut">
              <a:rPr lang="en-US" smtClean="0"/>
              <a:t>11/30/2014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5D687-7661-4570-8BA0-28082CB1D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2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034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3887115"/>
            <a:ext cx="7940660" cy="1299624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1" y="5719575"/>
            <a:ext cx="794066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C00000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8093364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443834"/>
            <a:ext cx="8093365" cy="5039266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689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689" y="1291129"/>
            <a:ext cx="6413610" cy="473385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508002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118822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508003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118823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3887115"/>
            <a:ext cx="7635250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7635249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6"/>
            <a:ext cx="7940661" cy="4581148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32689" y="1596540"/>
            <a:ext cx="6413610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82060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179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6" y="222195"/>
            <a:ext cx="8229600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122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2014-11-29T20:08:50Z</dcterms:created>
  <dcterms:modified xsi:type="dcterms:W3CDTF">2014-11-29T20:09:01Z</dcterms:modified>
</cp:coreProperties>
</file>