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FF6201"/>
    <a:srgbClr val="FE8602"/>
    <a:srgbClr val="D68B1C"/>
    <a:srgbClr val="321700"/>
    <a:srgbClr val="2BA395"/>
    <a:srgbClr val="BD830F"/>
    <a:srgbClr val="602B00"/>
    <a:srgbClr val="FF6969"/>
    <a:srgbClr val="9A4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A491E4-1138-492C-B71D-89481EEF822D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55D687-7661-4570-8BA0-28082CB1D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220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034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3887115"/>
            <a:ext cx="7940660" cy="1299624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1" y="5719575"/>
            <a:ext cx="794066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C00000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8093364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443834"/>
            <a:ext cx="8093365" cy="5039266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2689" y="527605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2689" y="1291129"/>
            <a:ext cx="6413610" cy="473385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29600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986" y="1508002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986" y="2118822"/>
            <a:ext cx="4123035" cy="3493173"/>
          </a:xfrm>
        </p:spPr>
        <p:txBody>
          <a:bodyPr/>
          <a:lstStyle>
            <a:lvl1pPr algn="l">
              <a:defRPr sz="2400">
                <a:solidFill>
                  <a:schemeClr val="tx1"/>
                </a:solidFill>
              </a:defRPr>
            </a:lvl1pPr>
            <a:lvl2pPr algn="l">
              <a:defRPr sz="2000">
                <a:solidFill>
                  <a:schemeClr val="tx1"/>
                </a:solidFill>
              </a:defRPr>
            </a:lvl2pPr>
            <a:lvl3pPr algn="l">
              <a:defRPr sz="1800">
                <a:solidFill>
                  <a:schemeClr val="tx1"/>
                </a:solidFill>
              </a:defRPr>
            </a:lvl3pPr>
            <a:lvl4pPr algn="l">
              <a:defRPr sz="1600">
                <a:solidFill>
                  <a:schemeClr val="tx1"/>
                </a:solidFill>
              </a:defRPr>
            </a:lvl4pPr>
            <a:lvl5pPr algn="l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0022" y="1508003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0021" y="2118823"/>
            <a:ext cx="4106566" cy="3493173"/>
          </a:xfrm>
        </p:spPr>
        <p:txBody>
          <a:bodyPr/>
          <a:lstStyle>
            <a:lvl1pPr algn="l">
              <a:defRPr sz="2400">
                <a:solidFill>
                  <a:schemeClr val="tx1"/>
                </a:solidFill>
              </a:defRPr>
            </a:lvl1pPr>
            <a:lvl2pPr algn="l">
              <a:defRPr sz="2000">
                <a:solidFill>
                  <a:schemeClr val="tx1"/>
                </a:solidFill>
              </a:defRPr>
            </a:lvl2pPr>
            <a:lvl3pPr algn="l">
              <a:defRPr sz="1800">
                <a:solidFill>
                  <a:schemeClr val="tx1"/>
                </a:solidFill>
              </a:defRPr>
            </a:lvl3pPr>
            <a:lvl4pPr algn="l">
              <a:defRPr sz="1600">
                <a:solidFill>
                  <a:schemeClr val="tx1"/>
                </a:solidFill>
              </a:defRPr>
            </a:lvl4pPr>
            <a:lvl5pPr algn="l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3887115"/>
            <a:ext cx="7635250" cy="152705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719575"/>
            <a:ext cx="7635249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6"/>
            <a:ext cx="7940661" cy="4581148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32689" y="1596540"/>
            <a:ext cx="6413610" cy="473385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382060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5179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6" y="222195"/>
            <a:ext cx="8229600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7122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2014-11-29T20:08:50Z</dcterms:created>
  <dcterms:modified xsi:type="dcterms:W3CDTF">2014-11-29T20:09:01Z</dcterms:modified>
</cp:coreProperties>
</file>