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FF6201"/>
    <a:srgbClr val="FE8602"/>
    <a:srgbClr val="D68B1C"/>
    <a:srgbClr val="321700"/>
    <a:srgbClr val="2BA395"/>
    <a:srgbClr val="BD830F"/>
    <a:srgbClr val="602B00"/>
    <a:srgbClr val="FF6969"/>
    <a:srgbClr val="9A4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D804F-DEEE-46CD-9A48-541A0A07EF4D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CF8F1-E900-481D-8042-AE917B181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86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753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5195" y="1138425"/>
            <a:ext cx="7177135" cy="76352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2597FF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5" y="1901950"/>
            <a:ext cx="7177135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2">
                    <a:lumMod val="75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8093364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2597FF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6"/>
            <a:ext cx="8093365" cy="4581150"/>
          </a:xfrm>
        </p:spPr>
        <p:txBody>
          <a:bodyPr/>
          <a:lstStyle>
            <a:lvl1pPr algn="l"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 algn="l"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 algn="l"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 algn="l"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 algn="l"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689" y="527605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597FF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689" y="1291129"/>
            <a:ext cx="6413610" cy="4733855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2597FF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986" y="1748634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259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986" y="2359454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0022" y="1748635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259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0021" y="2359455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7900" y="833015"/>
            <a:ext cx="7024430" cy="91623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1749245"/>
            <a:ext cx="7024429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7231783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0018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680310"/>
            <a:ext cx="7924190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9627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2014-11-29T20:06:54Z</dcterms:created>
  <dcterms:modified xsi:type="dcterms:W3CDTF">2014-11-29T20:07:07Z</dcterms:modified>
</cp:coreProperties>
</file>