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AB"/>
    <a:srgbClr val="AE4206"/>
    <a:srgbClr val="420500"/>
    <a:srgbClr val="ABD7FF"/>
    <a:srgbClr val="F5B501"/>
    <a:srgbClr val="C89400"/>
    <a:srgbClr val="002254"/>
    <a:srgbClr val="588BFE"/>
    <a:srgbClr val="2368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7732B-DC58-489E-A7F7-5E5931BCCBC9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CF983-183D-4784-879B-D5FB0978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4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1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956050"/>
            <a:ext cx="7940660" cy="763525"/>
          </a:xfrm>
          <a:noFill/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7940660" cy="61082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7940661" cy="763526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531803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3" y="374900"/>
            <a:ext cx="6566313" cy="763525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4" y="1291131"/>
            <a:ext cx="6566313" cy="488656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46070" cy="763526"/>
          </a:xfrm>
          <a:noFill/>
        </p:spPr>
        <p:txBody>
          <a:bodyPr>
            <a:normAutofit/>
          </a:bodyPr>
          <a:lstStyle>
            <a:lvl1pPr algn="l">
              <a:defRPr sz="3600" i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878494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92369"/>
            <a:ext cx="4123035" cy="3301278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878495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92370"/>
            <a:ext cx="4106566" cy="3301278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956050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940661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46069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6" y="1749245"/>
            <a:ext cx="7787954" cy="458114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871725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4" y="1443835"/>
            <a:ext cx="6871725" cy="473385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581671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90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680310"/>
            <a:ext cx="7924191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768288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492624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749245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531812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036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2014-11-29T20:05:49Z</dcterms:created>
  <dcterms:modified xsi:type="dcterms:W3CDTF">2014-11-29T20:06:01Z</dcterms:modified>
</cp:coreProperties>
</file>