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1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DAB"/>
    <a:srgbClr val="AE4206"/>
    <a:srgbClr val="420500"/>
    <a:srgbClr val="ABD7FF"/>
    <a:srgbClr val="F5B501"/>
    <a:srgbClr val="C89400"/>
    <a:srgbClr val="002254"/>
    <a:srgbClr val="588BFE"/>
    <a:srgbClr val="2368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0" y="10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Resources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1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1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1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77732B-DC58-489E-A7F7-5E5931BCCBC9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7CF983-183D-4784-879B-D5FB09786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448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614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4956050"/>
            <a:ext cx="7940660" cy="763525"/>
          </a:xfrm>
          <a:noFill/>
          <a:effectLst/>
        </p:spPr>
        <p:txBody>
          <a:bodyPr>
            <a:normAutofit/>
          </a:bodyPr>
          <a:lstStyle>
            <a:lvl1pPr algn="l">
              <a:defRPr sz="360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5719575"/>
            <a:ext cx="7940660" cy="61082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833015"/>
            <a:ext cx="7940661" cy="763526"/>
          </a:xfrm>
          <a:noFill/>
        </p:spPr>
        <p:txBody>
          <a:bodyPr>
            <a:normAutofit/>
          </a:bodyPr>
          <a:lstStyle>
            <a:lvl1pPr algn="l">
              <a:defRPr sz="360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596540"/>
            <a:ext cx="7940661" cy="4531803"/>
          </a:xfrm>
        </p:spPr>
        <p:txBody>
          <a:bodyPr/>
          <a:lstStyle>
            <a:lvl1pPr algn="l">
              <a:defRPr sz="2800">
                <a:solidFill>
                  <a:schemeClr val="tx2">
                    <a:lumMod val="50000"/>
                  </a:schemeClr>
                </a:solidFill>
              </a:defRPr>
            </a:lvl1pPr>
            <a:lvl2pPr algn="l">
              <a:defRPr>
                <a:solidFill>
                  <a:schemeClr val="tx2">
                    <a:lumMod val="50000"/>
                  </a:schemeClr>
                </a:solidFill>
              </a:defRPr>
            </a:lvl2pPr>
            <a:lvl3pPr algn="l">
              <a:defRPr>
                <a:solidFill>
                  <a:schemeClr val="tx2">
                    <a:lumMod val="50000"/>
                  </a:schemeClr>
                </a:solidFill>
              </a:defRPr>
            </a:lvl3pPr>
            <a:lvl4pPr algn="l">
              <a:defRPr>
                <a:solidFill>
                  <a:schemeClr val="tx2">
                    <a:lumMod val="50000"/>
                  </a:schemeClr>
                </a:solidFill>
              </a:defRPr>
            </a:lvl4pPr>
            <a:lvl5pPr algn="l">
              <a:defRPr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3" y="374900"/>
            <a:ext cx="6566313" cy="763525"/>
          </a:xfrm>
          <a:noFill/>
        </p:spPr>
        <p:txBody>
          <a:bodyPr>
            <a:normAutofit/>
          </a:bodyPr>
          <a:lstStyle>
            <a:lvl1pPr algn="l">
              <a:defRPr sz="360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4" y="1291131"/>
            <a:ext cx="6566313" cy="4886560"/>
          </a:xfrm>
        </p:spPr>
        <p:txBody>
          <a:bodyPr/>
          <a:lstStyle>
            <a:lvl1pPr>
              <a:defRPr sz="28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833015"/>
            <a:ext cx="8246070" cy="763526"/>
          </a:xfrm>
          <a:noFill/>
        </p:spPr>
        <p:txBody>
          <a:bodyPr>
            <a:normAutofit/>
          </a:bodyPr>
          <a:lstStyle>
            <a:lvl1pPr algn="l">
              <a:defRPr sz="3600" i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6" y="1878494"/>
            <a:ext cx="4123034" cy="571629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592369"/>
            <a:ext cx="4123035" cy="3301278"/>
          </a:xfrm>
        </p:spPr>
        <p:txBody>
          <a:bodyPr/>
          <a:lstStyle>
            <a:lvl1pPr algn="ctr">
              <a:defRPr sz="2400">
                <a:solidFill>
                  <a:schemeClr val="tx2">
                    <a:lumMod val="50000"/>
                  </a:schemeClr>
                </a:solidFill>
              </a:defRPr>
            </a:lvl1pPr>
            <a:lvl2pPr algn="ctr">
              <a:defRPr sz="2000">
                <a:solidFill>
                  <a:schemeClr val="tx2">
                    <a:lumMod val="50000"/>
                  </a:schemeClr>
                </a:solidFill>
              </a:defRPr>
            </a:lvl2pPr>
            <a:lvl3pPr algn="ctr">
              <a:defRPr sz="1800">
                <a:solidFill>
                  <a:schemeClr val="tx2">
                    <a:lumMod val="50000"/>
                  </a:schemeClr>
                </a:solidFill>
              </a:defRPr>
            </a:lvl3pPr>
            <a:lvl4pPr algn="ctr"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 algn="ctr">
              <a:defRPr sz="16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878495"/>
            <a:ext cx="4106566" cy="571630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592370"/>
            <a:ext cx="4106566" cy="3301278"/>
          </a:xfrm>
        </p:spPr>
        <p:txBody>
          <a:bodyPr/>
          <a:lstStyle>
            <a:lvl1pPr algn="ctr">
              <a:defRPr sz="2400">
                <a:solidFill>
                  <a:schemeClr val="tx2">
                    <a:lumMod val="50000"/>
                  </a:schemeClr>
                </a:solidFill>
              </a:defRPr>
            </a:lvl1pPr>
            <a:lvl2pPr algn="ctr">
              <a:defRPr sz="2000">
                <a:solidFill>
                  <a:schemeClr val="tx2">
                    <a:lumMod val="50000"/>
                  </a:schemeClr>
                </a:solidFill>
              </a:defRPr>
            </a:lvl2pPr>
            <a:lvl3pPr algn="ctr">
              <a:defRPr sz="1800">
                <a:solidFill>
                  <a:schemeClr val="tx2">
                    <a:lumMod val="50000"/>
                  </a:schemeClr>
                </a:solidFill>
              </a:defRPr>
            </a:lvl3pPr>
            <a:lvl4pPr algn="ctr"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 algn="ctr">
              <a:defRPr sz="16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thanksgiving&amp;utm_content=0056&amp;utm_campaign=ppt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4956050"/>
            <a:ext cx="7940660" cy="76352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5719575"/>
            <a:ext cx="7940661" cy="61082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833015"/>
            <a:ext cx="8246069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76" y="1749245"/>
            <a:ext cx="7787954" cy="4581149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76014" y="374900"/>
            <a:ext cx="6871725" cy="763525"/>
          </a:xfrm>
        </p:spPr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6014" y="1443835"/>
            <a:ext cx="6871725" cy="4733854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Earth Chart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2581671"/>
              </p:ext>
            </p:extLst>
          </p:nvPr>
        </p:nvGraphicFramePr>
        <p:xfrm>
          <a:off x="2232025" y="1290638"/>
          <a:ext cx="6413500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890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670" y="680310"/>
            <a:ext cx="7924191" cy="763524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48965" y="1768288"/>
            <a:ext cx="4123034" cy="571629"/>
          </a:xfrm>
        </p:spPr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8964" y="2492624"/>
            <a:ext cx="4123035" cy="3035058"/>
          </a:xfrm>
        </p:spPr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572000" y="1749245"/>
            <a:ext cx="4106566" cy="571630"/>
          </a:xfrm>
        </p:spPr>
        <p:txBody>
          <a:bodyPr/>
          <a:lstStyle/>
          <a:p>
            <a:r>
              <a:rPr lang="en-US" dirty="0" smtClean="0"/>
              <a:t>Product B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571999" y="2531812"/>
            <a:ext cx="4106566" cy="3035058"/>
          </a:xfrm>
        </p:spPr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4036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</Words>
  <Application>Microsoft Office PowerPoint</Application>
  <PresentationFormat>On-screen Show (4:3)</PresentationFormat>
  <Paragraphs>38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Click to edit Master title style</vt:lpstr>
      <vt:lpstr>Slide Title</vt:lpstr>
      <vt:lpstr>Slide Title</vt:lpstr>
      <vt:lpstr>Net Earth Chart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2014-11-29T20:05:49Z</dcterms:created>
  <dcterms:modified xsi:type="dcterms:W3CDTF">2014-11-29T20:06:01Z</dcterms:modified>
</cp:coreProperties>
</file>