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1" r:id="rId5"/>
    <p:sldId id="258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DAB"/>
    <a:srgbClr val="AE4206"/>
    <a:srgbClr val="420500"/>
    <a:srgbClr val="ABD7FF"/>
    <a:srgbClr val="F5B501"/>
    <a:srgbClr val="C89400"/>
    <a:srgbClr val="002254"/>
    <a:srgbClr val="588BFE"/>
    <a:srgbClr val="236800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90" y="10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Resources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2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2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2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314CDA-824F-47D1-922C-90B1C4605769}" type="datetimeFigureOut">
              <a:rPr lang="en-US" smtClean="0"/>
              <a:t>11/30/2014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D2EBBB-BB82-4007-88B3-1DBAB57AEE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410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72410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8965" y="4192525"/>
            <a:ext cx="7940660" cy="1374345"/>
          </a:xfrm>
          <a:noFill/>
          <a:effectLst/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5566870"/>
            <a:ext cx="7940660" cy="610820"/>
          </a:xfrm>
          <a:noFill/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rgbClr val="FFEDAB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833015"/>
            <a:ext cx="7940661" cy="763526"/>
          </a:xfrm>
          <a:noFill/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4375" y="1596540"/>
            <a:ext cx="7787956" cy="4531803"/>
          </a:xfrm>
        </p:spPr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  <a:lvl2pPr algn="l">
              <a:defRPr>
                <a:solidFill>
                  <a:schemeClr val="bg1"/>
                </a:solidFill>
              </a:defRPr>
            </a:lvl2pPr>
            <a:lvl3pPr algn="l">
              <a:defRPr>
                <a:solidFill>
                  <a:schemeClr val="bg1"/>
                </a:solidFill>
              </a:defRPr>
            </a:lvl3pPr>
            <a:lvl4pPr algn="l">
              <a:defRPr>
                <a:solidFill>
                  <a:schemeClr val="bg1"/>
                </a:solidFill>
              </a:defRPr>
            </a:lvl4pPr>
            <a:lvl5pPr algn="l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013" y="374900"/>
            <a:ext cx="6566313" cy="763525"/>
          </a:xfrm>
          <a:noFill/>
        </p:spPr>
        <p:txBody>
          <a:bodyPr>
            <a:normAutofit/>
          </a:bodyPr>
          <a:lstStyle>
            <a:lvl1pPr algn="l">
              <a:defRPr sz="3600">
                <a:solidFill>
                  <a:srgbClr val="FFEDAB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6014" y="1291131"/>
            <a:ext cx="6566313" cy="488656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680310"/>
            <a:ext cx="8246070" cy="763526"/>
          </a:xfrm>
          <a:noFill/>
        </p:spPr>
        <p:txBody>
          <a:bodyPr>
            <a:normAutofit/>
          </a:bodyPr>
          <a:lstStyle>
            <a:lvl1pPr algn="r">
              <a:defRPr sz="3600" i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6" y="1493484"/>
            <a:ext cx="4123034" cy="571629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FFEDAB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207359"/>
            <a:ext cx="4123035" cy="3301278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1493485"/>
            <a:ext cx="4106566" cy="571630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FFEDAB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207360"/>
            <a:ext cx="4106566" cy="3301278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thanksgiving&amp;utm_content=0056&amp;utm_campaign=ppt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4039820"/>
            <a:ext cx="7940660" cy="137434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5414165"/>
            <a:ext cx="7940661" cy="61082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374900"/>
            <a:ext cx="8246069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9784" y="1443835"/>
            <a:ext cx="7482545" cy="4886560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76014" y="374900"/>
            <a:ext cx="6871725" cy="763525"/>
          </a:xfrm>
        </p:spPr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976014" y="1443835"/>
            <a:ext cx="6871725" cy="4733854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 Earth Chart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5857114"/>
              </p:ext>
            </p:extLst>
          </p:nvPr>
        </p:nvGraphicFramePr>
        <p:xfrm>
          <a:off x="2232025" y="1290638"/>
          <a:ext cx="6413500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22139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1670" y="374900"/>
            <a:ext cx="7924191" cy="763524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48965" y="1768288"/>
            <a:ext cx="4123034" cy="571629"/>
          </a:xfrm>
        </p:spPr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48964" y="2492624"/>
            <a:ext cx="4123035" cy="3035058"/>
          </a:xfrm>
        </p:spPr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572000" y="1749245"/>
            <a:ext cx="4106566" cy="571630"/>
          </a:xfrm>
        </p:spPr>
        <p:txBody>
          <a:bodyPr/>
          <a:lstStyle/>
          <a:p>
            <a:r>
              <a:rPr lang="en-US" dirty="0" smtClean="0"/>
              <a:t>Product B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571999" y="2531812"/>
            <a:ext cx="4106566" cy="3035058"/>
          </a:xfrm>
        </p:spPr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761677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121</Words>
  <Application>Microsoft Office PowerPoint</Application>
  <PresentationFormat>On-screen Show (4:3)</PresentationFormat>
  <Paragraphs>38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Click to edit  Master title style</vt:lpstr>
      <vt:lpstr>Slide Title</vt:lpstr>
      <vt:lpstr>Slide Title</vt:lpstr>
      <vt:lpstr>Net Earth Chart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2014-11-29T20:04:21Z</dcterms:created>
  <dcterms:modified xsi:type="dcterms:W3CDTF">2014-11-29T20:04:27Z</dcterms:modified>
</cp:coreProperties>
</file>