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AB"/>
    <a:srgbClr val="AE4206"/>
    <a:srgbClr val="420500"/>
    <a:srgbClr val="ABD7FF"/>
    <a:srgbClr val="F5B501"/>
    <a:srgbClr val="C89400"/>
    <a:srgbClr val="002254"/>
    <a:srgbClr val="588BFE"/>
    <a:srgbClr val="2368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14CDA-824F-47D1-922C-90B1C4605769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2EBBB-BB82-4007-88B3-1DBAB57AE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1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241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192525"/>
            <a:ext cx="7940660" cy="1374345"/>
          </a:xfrm>
          <a:noFill/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566870"/>
            <a:ext cx="7940660" cy="610820"/>
          </a:xfrm>
          <a:noFill/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EDA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7940661" cy="763526"/>
          </a:xfrm>
          <a:noFill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596540"/>
            <a:ext cx="7787956" cy="453180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3" y="374900"/>
            <a:ext cx="6566313" cy="763525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FFEDAB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4" y="1291131"/>
            <a:ext cx="6566313" cy="488656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46070" cy="763526"/>
          </a:xfrm>
          <a:noFill/>
        </p:spPr>
        <p:txBody>
          <a:bodyPr>
            <a:normAutofit/>
          </a:bodyPr>
          <a:lstStyle>
            <a:lvl1pPr algn="r">
              <a:defRPr sz="3600" i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493484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EDA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59"/>
            <a:ext cx="4123035" cy="330127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493485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EDA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07360"/>
            <a:ext cx="4106566" cy="330127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039820"/>
            <a:ext cx="7940660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7940661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69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784" y="1443835"/>
            <a:ext cx="7482545" cy="488656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871725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4" y="1443835"/>
            <a:ext cx="6871725" cy="473385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857114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221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24191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768288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492624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1749245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531812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6167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2014-11-29T20:04:21Z</dcterms:created>
  <dcterms:modified xsi:type="dcterms:W3CDTF">2014-11-29T20:04:27Z</dcterms:modified>
</cp:coreProperties>
</file>