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2597FF"/>
    <a:srgbClr val="5B9DFF"/>
    <a:srgbClr val="A80000"/>
    <a:srgbClr val="0097CC"/>
    <a:srgbClr val="009A46"/>
    <a:srgbClr val="600060"/>
    <a:srgbClr val="E600AA"/>
    <a:srgbClr val="A8007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E092A-6683-42F2-811C-D7853A9C96B4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A8230-3B06-4CF4-A22F-B4AA21090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16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57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1291130"/>
            <a:ext cx="7940660" cy="167975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3581705"/>
            <a:ext cx="7940660" cy="91623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7940661" cy="4275739"/>
          </a:xfrm>
        </p:spPr>
        <p:txBody>
          <a:bodyPr/>
          <a:lstStyle>
            <a:lvl1pPr algn="l">
              <a:defRPr sz="2800"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56631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51855"/>
            <a:ext cx="6566315" cy="45731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 algn="l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5pPr>
            <a:lvl6pPr algn="l">
              <a:defRPr>
                <a:solidFill>
                  <a:schemeClr val="accent5">
                    <a:lumMod val="50000"/>
                  </a:schemeClr>
                </a:solidFill>
              </a:defRPr>
            </a:lvl6pPr>
            <a:lvl7pPr algn="l">
              <a:defRPr>
                <a:solidFill>
                  <a:schemeClr val="accent5">
                    <a:lumMod val="50000"/>
                  </a:schemeClr>
                </a:solidFill>
              </a:defRPr>
            </a:lvl7pPr>
            <a:lvl8pPr algn="l">
              <a:defRPr>
                <a:solidFill>
                  <a:schemeClr val="accent5">
                    <a:lumMod val="50000"/>
                  </a:schemeClr>
                </a:solidFill>
              </a:defRPr>
            </a:lvl8pPr>
            <a:lvl9pPr algn="l">
              <a:defRPr>
                <a:solidFill>
                  <a:schemeClr val="accent5">
                    <a:lumMod val="50000"/>
                  </a:schemeClr>
                </a:solidFill>
              </a:defRPr>
            </a:lvl9pPr>
          </a:lstStyle>
          <a:p>
            <a:pPr lvl="4"/>
            <a:r>
              <a:rPr lang="en-US" dirty="0" smtClean="0"/>
              <a:t>Click to edit Master text styles</a:t>
            </a:r>
          </a:p>
          <a:p>
            <a:pPr lvl="5"/>
            <a:r>
              <a:rPr lang="en-US" dirty="0" smtClean="0"/>
              <a:t>Second level</a:t>
            </a:r>
          </a:p>
          <a:p>
            <a:pPr lvl="6"/>
            <a:r>
              <a:rPr lang="en-US" dirty="0" smtClean="0"/>
              <a:t>Third level</a:t>
            </a:r>
          </a:p>
          <a:p>
            <a:pPr lvl="7"/>
            <a:r>
              <a:rPr lang="en-US" dirty="0" smtClean="0"/>
              <a:t>Fourth level</a:t>
            </a:r>
          </a:p>
          <a:p>
            <a:pPr lvl="8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676444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400780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5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5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5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67644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00781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5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5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5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1291130"/>
            <a:ext cx="8246070" cy="1985166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581705"/>
            <a:ext cx="8093365" cy="106893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68B1C"/>
                </a:solidFill>
              </a:rPr>
              <a:t>Slide Title</a:t>
            </a:r>
            <a:endParaRPr lang="en-US" dirty="0">
              <a:solidFill>
                <a:srgbClr val="D68B1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36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1258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2014-11-29T20:03:08Z</dcterms:created>
  <dcterms:modified xsi:type="dcterms:W3CDTF">2014-11-29T20:03:23Z</dcterms:modified>
</cp:coreProperties>
</file>