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60" r:id="rId5"/>
    <p:sldId id="258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97FF"/>
    <a:srgbClr val="5B9DFF"/>
    <a:srgbClr val="A80000"/>
    <a:srgbClr val="0097CC"/>
    <a:srgbClr val="009A46"/>
    <a:srgbClr val="D68B1C"/>
    <a:srgbClr val="600060"/>
    <a:srgbClr val="E600AA"/>
    <a:srgbClr val="A8007C"/>
    <a:srgbClr val="FF75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90" y="10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Resources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1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1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1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D831E4-04A2-4A40-9D3E-92B1BBB905D8}" type="datetimeFigureOut">
              <a:rPr lang="en-US" smtClean="0"/>
              <a:t>11/28/2014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160B19-B034-454F-9F02-3418E88F1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543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590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70" y="4497935"/>
            <a:ext cx="7940660" cy="916230"/>
          </a:xfrm>
          <a:effectLst/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5414165"/>
            <a:ext cx="7940660" cy="610820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rgbClr val="2597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1138425"/>
            <a:ext cx="7940659" cy="763525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2597FF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2054655"/>
            <a:ext cx="7940661" cy="4275739"/>
          </a:xfrm>
        </p:spPr>
        <p:txBody>
          <a:bodyPr/>
          <a:lstStyle>
            <a:lvl1pPr algn="l">
              <a:defRPr sz="2800">
                <a:solidFill>
                  <a:schemeClr val="bg1"/>
                </a:solidFill>
              </a:defRPr>
            </a:lvl1pPr>
            <a:lvl2pPr algn="l">
              <a:defRPr>
                <a:solidFill>
                  <a:schemeClr val="bg1"/>
                </a:solidFill>
              </a:defRPr>
            </a:lvl2pPr>
            <a:lvl3pPr algn="l">
              <a:defRPr>
                <a:solidFill>
                  <a:schemeClr val="bg1"/>
                </a:solidFill>
              </a:defRPr>
            </a:lvl3pPr>
            <a:lvl4pPr algn="l">
              <a:defRPr>
                <a:solidFill>
                  <a:schemeClr val="bg1"/>
                </a:solidFill>
              </a:defRPr>
            </a:lvl4pPr>
            <a:lvl5pPr algn="l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014" y="527605"/>
            <a:ext cx="6566315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2597FF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015" y="1451855"/>
            <a:ext cx="6566315" cy="4573129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138425"/>
            <a:ext cx="8229600" cy="684885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2597FF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6" y="1941138"/>
            <a:ext cx="4123034" cy="571629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665474"/>
            <a:ext cx="4123035" cy="3035058"/>
          </a:xfrm>
        </p:spPr>
        <p:txBody>
          <a:bodyPr/>
          <a:lstStyle>
            <a:lvl1pPr algn="l">
              <a:defRPr sz="2400">
                <a:solidFill>
                  <a:schemeClr val="bg1"/>
                </a:solidFill>
              </a:defRPr>
            </a:lvl1pPr>
            <a:lvl2pPr algn="l">
              <a:defRPr sz="2000">
                <a:solidFill>
                  <a:schemeClr val="bg1"/>
                </a:solidFill>
              </a:defRPr>
            </a:lvl2pPr>
            <a:lvl3pPr algn="l">
              <a:defRPr sz="1800">
                <a:solidFill>
                  <a:schemeClr val="bg1"/>
                </a:solidFill>
              </a:defRPr>
            </a:lvl3pPr>
            <a:lvl4pPr algn="l">
              <a:defRPr sz="1600">
                <a:solidFill>
                  <a:schemeClr val="bg1"/>
                </a:solidFill>
              </a:defRPr>
            </a:lvl4pPr>
            <a:lvl5pPr algn="l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1" y="1941139"/>
            <a:ext cx="4106566" cy="571630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665475"/>
            <a:ext cx="4106566" cy="3035058"/>
          </a:xfrm>
        </p:spPr>
        <p:txBody>
          <a:bodyPr/>
          <a:lstStyle>
            <a:lvl1pPr algn="l">
              <a:defRPr sz="2400">
                <a:solidFill>
                  <a:schemeClr val="bg1"/>
                </a:solidFill>
              </a:defRPr>
            </a:lvl1pPr>
            <a:lvl2pPr algn="l">
              <a:defRPr sz="2000">
                <a:solidFill>
                  <a:schemeClr val="bg1"/>
                </a:solidFill>
              </a:defRPr>
            </a:lvl2pPr>
            <a:lvl3pPr algn="l">
              <a:defRPr sz="1800">
                <a:solidFill>
                  <a:schemeClr val="bg1"/>
                </a:solidFill>
              </a:defRPr>
            </a:lvl3pPr>
            <a:lvl4pPr algn="l">
              <a:defRPr sz="1600">
                <a:solidFill>
                  <a:schemeClr val="bg1"/>
                </a:solidFill>
              </a:defRPr>
            </a:lvl4pPr>
            <a:lvl5pPr algn="l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11/28/2014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11/28/2014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11/28/2014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11/28/2014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?utm_source=ppt&amp;utm_medium=logo&amp;utm_term=thanksgiving&amp;utm_content=0056&amp;utm_campaign=ppt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5" y="4650640"/>
            <a:ext cx="8246070" cy="916230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5566870"/>
            <a:ext cx="8093365" cy="76352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 Earth Chart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2931571"/>
              </p:ext>
            </p:extLst>
          </p:nvPr>
        </p:nvGraphicFramePr>
        <p:xfrm>
          <a:off x="2232025" y="1290638"/>
          <a:ext cx="6413500" cy="4276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E:\cloud\drive\websites\ppttemplate\ppt\logo-ppttemplat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3592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11457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</Words>
  <Application>Microsoft Office PowerPoint</Application>
  <PresentationFormat>On-screen Show (4:3)</PresentationFormat>
  <Paragraphs>38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Click to edit Master title style</vt:lpstr>
      <vt:lpstr>Slide Title</vt:lpstr>
      <vt:lpstr>Slide Title</vt:lpstr>
      <vt:lpstr>Net Earth Chart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2014-11-28T10:10:46Z</dcterms:created>
  <dcterms:modified xsi:type="dcterms:W3CDTF">2014-11-28T10:11:00Z</dcterms:modified>
</cp:coreProperties>
</file>