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5B9DFF"/>
    <a:srgbClr val="A80000"/>
    <a:srgbClr val="0097CC"/>
    <a:srgbClr val="009A46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831E4-04A2-4A40-9D3E-92B1BBB905D8}" type="datetimeFigureOut">
              <a:rPr lang="en-US" smtClean="0"/>
              <a:t>11/28/2014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60B19-B034-454F-9F02-3418E88F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43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9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940660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794066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2597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56631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5"/>
            <a:ext cx="6566315" cy="45731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41138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4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1139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65475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40"/>
            <a:ext cx="8246070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293157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59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145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2014-11-28T10:10:46Z</dcterms:created>
  <dcterms:modified xsi:type="dcterms:W3CDTF">2014-11-28T10:11:00Z</dcterms:modified>
</cp:coreProperties>
</file>