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2597FF"/>
    <a:srgbClr val="0097CC"/>
    <a:srgbClr val="009A46"/>
    <a:srgbClr val="5B9DFF"/>
    <a:srgbClr val="D68B1C"/>
    <a:srgbClr val="600060"/>
    <a:srgbClr val="E600AA"/>
    <a:srgbClr val="A8007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4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4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1EBC9-B5D1-4604-A70B-A5F5F025067E}" type="datetimeFigureOut">
              <a:rPr lang="en-US" smtClean="0"/>
              <a:t>11/28/2014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8BFBB-E712-4494-92FE-7F841C77A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9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957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4039820"/>
            <a:ext cx="7940660" cy="137434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accent4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414165"/>
            <a:ext cx="794066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4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7940661" cy="4275739"/>
          </a:xfrm>
        </p:spPr>
        <p:txBody>
          <a:bodyPr/>
          <a:lstStyle>
            <a:lvl1pPr algn="l">
              <a:defRPr sz="280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algn="l">
              <a:defRPr>
                <a:solidFill>
                  <a:schemeClr val="accent4">
                    <a:lumMod val="60000"/>
                    <a:lumOff val="40000"/>
                  </a:schemeClr>
                </a:solidFill>
              </a:defRPr>
            </a:lvl2pPr>
            <a:lvl3pPr algn="l">
              <a:defRPr>
                <a:solidFill>
                  <a:schemeClr val="accent4">
                    <a:lumMod val="60000"/>
                    <a:lumOff val="40000"/>
                  </a:schemeClr>
                </a:solidFill>
              </a:defRPr>
            </a:lvl3pPr>
            <a:lvl4pPr algn="l">
              <a:defRPr>
                <a:solidFill>
                  <a:schemeClr val="accent4">
                    <a:lumMod val="60000"/>
                    <a:lumOff val="40000"/>
                  </a:schemeClr>
                </a:solidFill>
              </a:defRPr>
            </a:lvl4pPr>
            <a:lvl5pPr algn="l">
              <a:defRPr>
                <a:solidFill>
                  <a:schemeClr val="accent4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3" y="535626"/>
            <a:ext cx="6260907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4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4" y="1451855"/>
            <a:ext cx="6260907" cy="4573129"/>
          </a:xfrm>
        </p:spPr>
        <p:txBody>
          <a:bodyPr/>
          <a:lstStyle>
            <a:lvl1pPr>
              <a:defRPr sz="280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25077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4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807475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31811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algn="l">
              <a:defRPr sz="2000">
                <a:solidFill>
                  <a:schemeClr val="accent4">
                    <a:lumMod val="60000"/>
                    <a:lumOff val="40000"/>
                  </a:schemeClr>
                </a:solidFill>
              </a:defRPr>
            </a:lvl2pPr>
            <a:lvl3pPr algn="l">
              <a:defRPr sz="1800">
                <a:solidFill>
                  <a:schemeClr val="accent4">
                    <a:lumMod val="60000"/>
                    <a:lumOff val="40000"/>
                  </a:schemeClr>
                </a:solidFill>
              </a:defRPr>
            </a:lvl3pPr>
            <a:lvl4pPr algn="l">
              <a:defRPr sz="1600">
                <a:solidFill>
                  <a:schemeClr val="accent4">
                    <a:lumMod val="60000"/>
                    <a:lumOff val="40000"/>
                  </a:schemeClr>
                </a:solidFill>
              </a:defRPr>
            </a:lvl4pPr>
            <a:lvl5pPr algn="l">
              <a:defRPr sz="1600">
                <a:solidFill>
                  <a:schemeClr val="accent4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807476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31812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algn="l">
              <a:defRPr sz="2000">
                <a:solidFill>
                  <a:schemeClr val="accent4">
                    <a:lumMod val="60000"/>
                    <a:lumOff val="40000"/>
                  </a:schemeClr>
                </a:solidFill>
              </a:defRPr>
            </a:lvl2pPr>
            <a:lvl3pPr algn="l">
              <a:defRPr sz="1800">
                <a:solidFill>
                  <a:schemeClr val="accent4">
                    <a:lumMod val="60000"/>
                    <a:lumOff val="40000"/>
                  </a:schemeClr>
                </a:solidFill>
              </a:defRPr>
            </a:lvl3pPr>
            <a:lvl4pPr algn="l">
              <a:defRPr sz="1600">
                <a:solidFill>
                  <a:schemeClr val="accent4">
                    <a:lumMod val="60000"/>
                    <a:lumOff val="40000"/>
                  </a:schemeClr>
                </a:solidFill>
              </a:defRPr>
            </a:lvl4pPr>
            <a:lvl5pPr algn="l">
              <a:defRPr sz="1600">
                <a:solidFill>
                  <a:schemeClr val="accent4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039820"/>
            <a:ext cx="8240196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4" y="5566869"/>
            <a:ext cx="824617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6549161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0182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5659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2014-11-28T10:08:03Z</dcterms:created>
  <dcterms:modified xsi:type="dcterms:W3CDTF">2014-11-28T10:08:35Z</dcterms:modified>
</cp:coreProperties>
</file>