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1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0000"/>
    <a:srgbClr val="2597FF"/>
    <a:srgbClr val="0097CC"/>
    <a:srgbClr val="009A46"/>
    <a:srgbClr val="5B9DFF"/>
    <a:srgbClr val="D68B1C"/>
    <a:srgbClr val="600060"/>
    <a:srgbClr val="E600AA"/>
    <a:srgbClr val="A8007C"/>
    <a:srgbClr val="FF75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0" y="10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Resources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4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4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4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4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51EBC9-B5D1-4604-A70B-A5F5F025067E}" type="datetimeFigureOut">
              <a:rPr lang="en-US" smtClean="0"/>
              <a:t>11/28/2014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D8BFBB-E712-4494-92FE-7F841C77A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59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957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54375" y="4039820"/>
            <a:ext cx="7940660" cy="1374345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chemeClr val="accent4">
                    <a:lumMod val="75000"/>
                  </a:schemeClr>
                </a:solidFill>
                <a:effectLst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4375" y="5414165"/>
            <a:ext cx="7940660" cy="6108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985720"/>
            <a:ext cx="7940659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4">
                    <a:lumMod val="75000"/>
                  </a:schemeClr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749245"/>
            <a:ext cx="7940661" cy="4275739"/>
          </a:xfrm>
        </p:spPr>
        <p:txBody>
          <a:bodyPr/>
          <a:lstStyle>
            <a:lvl1pPr algn="l">
              <a:defRPr sz="2800"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  <a:lvl2pPr algn="l">
              <a:defRPr>
                <a:solidFill>
                  <a:schemeClr val="accent4">
                    <a:lumMod val="60000"/>
                    <a:lumOff val="40000"/>
                  </a:schemeClr>
                </a:solidFill>
              </a:defRPr>
            </a:lvl2pPr>
            <a:lvl3pPr algn="l">
              <a:defRPr>
                <a:solidFill>
                  <a:schemeClr val="accent4">
                    <a:lumMod val="60000"/>
                    <a:lumOff val="40000"/>
                  </a:schemeClr>
                </a:solidFill>
              </a:defRPr>
            </a:lvl3pPr>
            <a:lvl4pPr algn="l">
              <a:defRPr>
                <a:solidFill>
                  <a:schemeClr val="accent4">
                    <a:lumMod val="60000"/>
                    <a:lumOff val="40000"/>
                  </a:schemeClr>
                </a:solidFill>
              </a:defRPr>
            </a:lvl4pPr>
            <a:lvl5pPr algn="l">
              <a:defRPr>
                <a:solidFill>
                  <a:schemeClr val="accent4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1423" y="535626"/>
            <a:ext cx="6260907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4">
                    <a:lumMod val="75000"/>
                  </a:schemeClr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1424" y="1451855"/>
            <a:ext cx="6260907" cy="4573129"/>
          </a:xfrm>
        </p:spPr>
        <p:txBody>
          <a:bodyPr/>
          <a:lstStyle>
            <a:lvl1pPr>
              <a:defRPr sz="2800"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4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4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4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4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125077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4">
                    <a:lumMod val="75000"/>
                  </a:schemeClr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6" y="1807475"/>
            <a:ext cx="4123034" cy="571629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531811"/>
            <a:ext cx="4123035" cy="3035058"/>
          </a:xfrm>
        </p:spPr>
        <p:txBody>
          <a:bodyPr/>
          <a:lstStyle>
            <a:lvl1pPr algn="l">
              <a:defRPr sz="2400"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  <a:lvl2pPr algn="l">
              <a:defRPr sz="2000">
                <a:solidFill>
                  <a:schemeClr val="accent4">
                    <a:lumMod val="60000"/>
                    <a:lumOff val="40000"/>
                  </a:schemeClr>
                </a:solidFill>
              </a:defRPr>
            </a:lvl2pPr>
            <a:lvl3pPr algn="l">
              <a:defRPr sz="1800">
                <a:solidFill>
                  <a:schemeClr val="accent4">
                    <a:lumMod val="60000"/>
                    <a:lumOff val="40000"/>
                  </a:schemeClr>
                </a:solidFill>
              </a:defRPr>
            </a:lvl3pPr>
            <a:lvl4pPr algn="l">
              <a:defRPr sz="1600">
                <a:solidFill>
                  <a:schemeClr val="accent4">
                    <a:lumMod val="60000"/>
                    <a:lumOff val="40000"/>
                  </a:schemeClr>
                </a:solidFill>
              </a:defRPr>
            </a:lvl4pPr>
            <a:lvl5pPr algn="l">
              <a:defRPr sz="1600">
                <a:solidFill>
                  <a:schemeClr val="accent4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807476"/>
            <a:ext cx="4106566" cy="571630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531812"/>
            <a:ext cx="4106566" cy="3035058"/>
          </a:xfrm>
        </p:spPr>
        <p:txBody>
          <a:bodyPr/>
          <a:lstStyle>
            <a:lvl1pPr algn="l">
              <a:defRPr sz="2400"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  <a:lvl2pPr algn="l">
              <a:defRPr sz="2000">
                <a:solidFill>
                  <a:schemeClr val="accent4">
                    <a:lumMod val="60000"/>
                    <a:lumOff val="40000"/>
                  </a:schemeClr>
                </a:solidFill>
              </a:defRPr>
            </a:lvl2pPr>
            <a:lvl3pPr algn="l">
              <a:defRPr sz="1800">
                <a:solidFill>
                  <a:schemeClr val="accent4">
                    <a:lumMod val="60000"/>
                    <a:lumOff val="40000"/>
                  </a:schemeClr>
                </a:solidFill>
              </a:defRPr>
            </a:lvl3pPr>
            <a:lvl4pPr algn="l">
              <a:defRPr sz="1600">
                <a:solidFill>
                  <a:schemeClr val="accent4">
                    <a:lumMod val="60000"/>
                    <a:lumOff val="40000"/>
                  </a:schemeClr>
                </a:solidFill>
              </a:defRPr>
            </a:lvl4pPr>
            <a:lvl5pPr algn="l">
              <a:defRPr sz="1600">
                <a:solidFill>
                  <a:schemeClr val="accent4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thanksgiving&amp;utm_content=0056&amp;utm_campaign=ppt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75" y="4039820"/>
            <a:ext cx="8240196" cy="152705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4374" y="5566869"/>
            <a:ext cx="8246175" cy="76352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Earth Chart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6549161"/>
              </p:ext>
            </p:extLst>
          </p:nvPr>
        </p:nvGraphicFramePr>
        <p:xfrm>
          <a:off x="2232025" y="1290638"/>
          <a:ext cx="6413500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0182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5659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</Words>
  <Application>Microsoft Office PowerPoint</Application>
  <PresentationFormat>On-screen Show (4:3)</PresentationFormat>
  <Paragraphs>38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Net Earth Chart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2014-11-28T10:08:03Z</dcterms:created>
  <dcterms:modified xsi:type="dcterms:W3CDTF">2014-11-28T10:08:35Z</dcterms:modified>
</cp:coreProperties>
</file>