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2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2597FF"/>
    <a:srgbClr val="0097CC"/>
    <a:srgbClr val="009A46"/>
    <a:srgbClr val="5B9DFF"/>
    <a:srgbClr val="D68B1C"/>
    <a:srgbClr val="600060"/>
    <a:srgbClr val="E600AA"/>
    <a:srgbClr val="A8007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8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Resources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BB2F0-E542-4A29-B896-F8349AA75C7C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49197-5713-421D-9D29-B096D0E20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49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010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497935"/>
            <a:ext cx="7940660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970885"/>
            <a:ext cx="7940660" cy="106893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899"/>
            <a:ext cx="794065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275739"/>
          </a:xfrm>
        </p:spPr>
        <p:txBody>
          <a:bodyPr/>
          <a:lstStyle>
            <a:lvl1pPr algn="l"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374900"/>
            <a:ext cx="6260907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51855"/>
            <a:ext cx="6260907" cy="4573129"/>
          </a:xfrm>
        </p:spPr>
        <p:txBody>
          <a:bodyPr/>
          <a:lstStyle>
            <a:lvl1pPr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582885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07221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algn="l"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algn="l"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82886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07222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algn="l"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algn="l"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497935"/>
            <a:ext cx="8240196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970885"/>
            <a:ext cx="809336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501723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274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dirty="0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this free PowerPoint template for your own presentations.  Follow us on Twitter </a:t>
            </a:r>
            <a:r>
              <a:rPr lang="en-US" sz="1600" dirty="0" smtClean="0">
                <a:solidFill>
                  <a:prstClr val="black"/>
                </a:solidFill>
                <a:hlinkClick r:id="rId4"/>
              </a:rPr>
              <a:t>@</a:t>
            </a:r>
            <a:r>
              <a:rPr lang="en-US" sz="1600" dirty="0" err="1" smtClean="0">
                <a:solidFill>
                  <a:prstClr val="black"/>
                </a:solidFill>
                <a:hlinkClick r:id="rId4"/>
              </a:rPr>
              <a:t>ppttemplatenet</a:t>
            </a:r>
            <a:r>
              <a:rPr lang="en-US" sz="1600" dirty="0" smtClean="0">
                <a:solidFill>
                  <a:prstClr val="black"/>
                </a:solidFill>
              </a:rPr>
              <a:t> </a:t>
            </a: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2916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2014-11-26T19:37:50Z</dcterms:created>
  <dcterms:modified xsi:type="dcterms:W3CDTF">2014-11-26T19:37:55Z</dcterms:modified>
</cp:coreProperties>
</file>