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72595" y="2512770"/>
            <a:ext cx="7772400" cy="167975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4345230"/>
            <a:ext cx="6400800" cy="152705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E8E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orange&amp;utm_content=0050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orange&amp;utm_content=0050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orange&amp;utm_content=0050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orange&amp;utm_content=0050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orange&amp;utm_content=0050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492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985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18</cp:revision>
  <dcterms:created xsi:type="dcterms:W3CDTF">2013-08-21T19:17:07Z</dcterms:created>
  <dcterms:modified xsi:type="dcterms:W3CDTF">2013-09-19T18:53:11Z</dcterms:modified>
</cp:coreProperties>
</file>