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72595" y="2512770"/>
            <a:ext cx="7772400" cy="167975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6940" y="4345230"/>
            <a:ext cx="6400800" cy="152705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900" y="274638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E8E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1443836"/>
            <a:ext cx="6710784" cy="4275740"/>
          </a:xfrm>
        </p:spPr>
        <p:txBody>
          <a:bodyPr/>
          <a:lstStyle>
            <a:lvl1pPr>
              <a:defRPr sz="28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EE8E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EE8E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orange&amp;utm_content=0050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orange&amp;utm_content=0050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orange&amp;utm_content=0050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orange&amp;utm_content=0050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orange&amp;utm_content=0050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921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10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3985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137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Presentation Title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18</cp:revision>
  <dcterms:created xsi:type="dcterms:W3CDTF">2013-08-21T19:17:07Z</dcterms:created>
  <dcterms:modified xsi:type="dcterms:W3CDTF">2013-09-19T18:53:11Z</dcterms:modified>
</cp:coreProperties>
</file>