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8E00"/>
    <a:srgbClr val="DE7400"/>
    <a:srgbClr val="4E863A"/>
    <a:srgbClr val="6BA4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5B8DFF-3B96-41A0-9B28-6E55A2E48E01}" type="datetimeFigureOut">
              <a:rPr lang="en-US" smtClean="0"/>
              <a:t>9/19/2013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DAC6CA-E053-4EC7-B801-A64BBB984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17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72595" y="2512770"/>
            <a:ext cx="7772400" cy="1679755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6940" y="4345230"/>
            <a:ext cx="6400800" cy="1527050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chemeClr val="accent6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443835"/>
            <a:ext cx="8229600" cy="4525963"/>
          </a:xfrm>
        </p:spPr>
        <p:txBody>
          <a:bodyPr/>
          <a:lstStyle>
            <a:lvl1pPr>
              <a:defRPr sz="2800">
                <a:solidFill>
                  <a:schemeClr val="accent6">
                    <a:lumMod val="5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5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5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5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7900" y="274638"/>
            <a:ext cx="6710784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EE8E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17900" y="1443836"/>
            <a:ext cx="6710784" cy="4275740"/>
          </a:xfrm>
        </p:spPr>
        <p:txBody>
          <a:bodyPr/>
          <a:lstStyle>
            <a:lvl1pPr>
              <a:defRPr sz="2800">
                <a:solidFill>
                  <a:schemeClr val="accent6">
                    <a:lumMod val="5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5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5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5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3835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EE8E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073697"/>
            <a:ext cx="4040188" cy="3798583"/>
          </a:xfrm>
        </p:spPr>
        <p:txBody>
          <a:bodyPr/>
          <a:lstStyle>
            <a:lvl1pPr>
              <a:defRPr sz="2400">
                <a:solidFill>
                  <a:schemeClr val="accent6">
                    <a:lumMod val="5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5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5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5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43835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EE8E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073697"/>
            <a:ext cx="4041775" cy="3798583"/>
          </a:xfrm>
        </p:spPr>
        <p:txBody>
          <a:bodyPr/>
          <a:lstStyle>
            <a:lvl1pPr>
              <a:defRPr sz="2400">
                <a:solidFill>
                  <a:schemeClr val="accent6">
                    <a:lumMod val="5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5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5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5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9/19/2013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orange&amp;utm_content=0050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orange&amp;utm_content=0050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orange&amp;utm_content=0050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orange&amp;utm_content=0050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orange&amp;utm_content=0050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PPTTemplate.net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6181" y="6606315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06315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4921" y="6606315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10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06315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715000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039856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137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Presentation Title</vt:lpstr>
      <vt:lpstr>Slide Title</vt:lpstr>
      <vt:lpstr>Slide Title</vt:lpstr>
      <vt:lpstr>Slide Title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Julian</cp:lastModifiedBy>
  <cp:revision>18</cp:revision>
  <dcterms:created xsi:type="dcterms:W3CDTF">2013-08-21T19:17:07Z</dcterms:created>
  <dcterms:modified xsi:type="dcterms:W3CDTF">2013-09-19T18:53:11Z</dcterms:modified>
</cp:coreProperties>
</file>