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B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5C074-808C-4109-96A3-AE3D5620CAFB}" type="datetimeFigureOut">
              <a:rPr lang="en-US" smtClean="0"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D3D01-8FE5-422D-9AFA-2EB9F26F9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4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chess&amp;utm_content=0049&amp;utm_campaign=ppt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520" y="4956050"/>
            <a:ext cx="7772400" cy="9970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ECB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520" y="580035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065" y="3123590"/>
            <a:ext cx="2595985" cy="55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16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165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ECB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5" y="427342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ECB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9654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ECB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022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320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022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320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chess&amp;utm_content=0049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chess&amp;utm_content=0049&amp;utm_campaign=ppt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chess&amp;utm_content=0049&amp;utm_campaign=ppt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chess&amp;utm_content=0049&amp;utm_campaign=pp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ppttemplate.net/?utm_source=ppt&amp;utm_medium=logo&amp;utm_term=chess&amp;utm_content=0049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0" y="659306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31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15</cp:revision>
  <dcterms:created xsi:type="dcterms:W3CDTF">2013-08-21T19:17:07Z</dcterms:created>
  <dcterms:modified xsi:type="dcterms:W3CDTF">2013-09-19T17:46:46Z</dcterms:modified>
</cp:coreProperties>
</file>