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CB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C5C074-808C-4109-96A3-AE3D5620CAFB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D3D01-8FE5-422D-9AFA-2EB9F26F9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154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chess&amp;utm_content=0049&amp;utm_campaign=ppt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520" y="4956050"/>
            <a:ext cx="7772400" cy="9970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FFECB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520" y="5800350"/>
            <a:ext cx="6400800" cy="83545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065" y="3123590"/>
            <a:ext cx="2595985" cy="559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2164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165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ECB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545" y="427342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ECB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1545" y="1596540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83301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ECB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0221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32075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00221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632075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6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chess&amp;utm_content=0049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chess&amp;utm_content=0049&amp;utm_campaign=ppt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chess&amp;utm_content=0049&amp;utm_campaign=ppt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chess&amp;utm_content=0049&amp;utm_campaign=ppt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ppttemplate.net/?utm_source=ppt&amp;utm_medium=logo&amp;utm_term=chess&amp;utm_content=0049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PPTTemplate.net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0" y="6593060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0" y="6593060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0" y="6593060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0" y="6593060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15000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1310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137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Presentation Title</vt:lpstr>
      <vt:lpstr>Slide Title</vt:lpstr>
      <vt:lpstr>Slide Title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Julian</cp:lastModifiedBy>
  <cp:revision>15</cp:revision>
  <dcterms:created xsi:type="dcterms:W3CDTF">2013-08-21T19:17:07Z</dcterms:created>
  <dcterms:modified xsi:type="dcterms:W3CDTF">2013-09-19T17:46:46Z</dcterms:modified>
</cp:coreProperties>
</file>