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321700"/>
    <a:srgbClr val="2BA395"/>
    <a:srgbClr val="2597FF"/>
    <a:srgbClr val="BD830F"/>
    <a:srgbClr val="602B00"/>
    <a:srgbClr val="FF6969"/>
    <a:srgbClr val="FE8602"/>
    <a:srgbClr val="9A4D00"/>
    <a:srgbClr val="C46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Sales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6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6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6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2D518-E986-466C-AD5A-5C332A9E0BBE}" type="datetimeFigureOut">
              <a:rPr lang="en-US" smtClean="0"/>
              <a:t>11/13/2014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AC545D-1A70-452B-88CF-72D37B0A70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56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7276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2512770"/>
            <a:ext cx="8246070" cy="137434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4497935"/>
            <a:ext cx="824607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321700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527605"/>
            <a:ext cx="8093364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291130"/>
            <a:ext cx="8093365" cy="5039265"/>
          </a:xfrm>
        </p:spPr>
        <p:txBody>
          <a:bodyPr/>
          <a:lstStyle>
            <a:lvl1pPr algn="l">
              <a:defRPr sz="2800">
                <a:solidFill>
                  <a:srgbClr val="321700"/>
                </a:solidFill>
              </a:defRPr>
            </a:lvl1pPr>
            <a:lvl2pPr algn="l">
              <a:defRPr>
                <a:solidFill>
                  <a:srgbClr val="321700"/>
                </a:solidFill>
              </a:defRPr>
            </a:lvl2pPr>
            <a:lvl3pPr algn="l">
              <a:defRPr>
                <a:solidFill>
                  <a:srgbClr val="321700"/>
                </a:solidFill>
              </a:defRPr>
            </a:lvl3pPr>
            <a:lvl4pPr algn="l">
              <a:defRPr>
                <a:solidFill>
                  <a:srgbClr val="321700"/>
                </a:solidFill>
              </a:defRPr>
            </a:lvl4pPr>
            <a:lvl5pPr algn="l">
              <a:defRPr>
                <a:solidFill>
                  <a:srgbClr val="3217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2689" y="374900"/>
            <a:ext cx="641361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2689" y="1291129"/>
            <a:ext cx="6413610" cy="4733855"/>
          </a:xfrm>
        </p:spPr>
        <p:txBody>
          <a:bodyPr/>
          <a:lstStyle>
            <a:lvl1pPr>
              <a:defRPr sz="2800">
                <a:solidFill>
                  <a:srgbClr val="321700"/>
                </a:solidFill>
              </a:defRPr>
            </a:lvl1pPr>
            <a:lvl2pPr>
              <a:defRPr>
                <a:solidFill>
                  <a:srgbClr val="321700"/>
                </a:solidFill>
              </a:defRPr>
            </a:lvl2pPr>
            <a:lvl3pPr>
              <a:defRPr>
                <a:solidFill>
                  <a:srgbClr val="321700"/>
                </a:solidFill>
              </a:defRPr>
            </a:lvl3pPr>
            <a:lvl4pPr>
              <a:defRPr>
                <a:solidFill>
                  <a:srgbClr val="321700"/>
                </a:solidFill>
              </a:defRPr>
            </a:lvl4pPr>
            <a:lvl5pPr>
              <a:defRPr>
                <a:solidFill>
                  <a:srgbClr val="3217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453540"/>
            <a:ext cx="8229600" cy="68488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986" y="1443834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D68B1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986" y="2054654"/>
            <a:ext cx="4123035" cy="3493173"/>
          </a:xfrm>
        </p:spPr>
        <p:txBody>
          <a:bodyPr/>
          <a:lstStyle>
            <a:lvl1pPr algn="l">
              <a:defRPr sz="2400">
                <a:solidFill>
                  <a:srgbClr val="321700"/>
                </a:solidFill>
              </a:defRPr>
            </a:lvl1pPr>
            <a:lvl2pPr algn="l">
              <a:defRPr sz="2000">
                <a:solidFill>
                  <a:srgbClr val="321700"/>
                </a:solidFill>
              </a:defRPr>
            </a:lvl2pPr>
            <a:lvl3pPr algn="l">
              <a:defRPr sz="1800">
                <a:solidFill>
                  <a:srgbClr val="321700"/>
                </a:solidFill>
              </a:defRPr>
            </a:lvl3pPr>
            <a:lvl4pPr algn="l">
              <a:defRPr sz="1600">
                <a:solidFill>
                  <a:srgbClr val="321700"/>
                </a:solidFill>
              </a:defRPr>
            </a:lvl4pPr>
            <a:lvl5pPr algn="l">
              <a:defRPr sz="1600">
                <a:solidFill>
                  <a:srgbClr val="3217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0022" y="1443835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D68B1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0021" y="2054655"/>
            <a:ext cx="4106566" cy="3493173"/>
          </a:xfrm>
        </p:spPr>
        <p:txBody>
          <a:bodyPr/>
          <a:lstStyle>
            <a:lvl1pPr algn="l">
              <a:defRPr sz="2400">
                <a:solidFill>
                  <a:srgbClr val="321700"/>
                </a:solidFill>
              </a:defRPr>
            </a:lvl1pPr>
            <a:lvl2pPr algn="l">
              <a:defRPr sz="2000">
                <a:solidFill>
                  <a:srgbClr val="321700"/>
                </a:solidFill>
              </a:defRPr>
            </a:lvl2pPr>
            <a:lvl3pPr algn="l">
              <a:defRPr sz="1800">
                <a:solidFill>
                  <a:srgbClr val="321700"/>
                </a:solidFill>
              </a:defRPr>
            </a:lvl3pPr>
            <a:lvl4pPr algn="l">
              <a:defRPr sz="1600">
                <a:solidFill>
                  <a:srgbClr val="321700"/>
                </a:solidFill>
              </a:defRPr>
            </a:lvl4pPr>
            <a:lvl5pPr algn="l">
              <a:defRPr sz="1600">
                <a:solidFill>
                  <a:srgbClr val="3217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ppttemplate.net/?utm_source=ppt&amp;utm_medium=logo&amp;utm_term=thanksgiving&amp;utm_content=0056&amp;utm_campaign=ppt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E:\cloud\drive\websites\ppttemplate\ppt\logo-ppttemplate.png">
            <a:hlinkClick r:id="rId15"/>
          </p:cNvPr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862" y="6635805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2360065"/>
            <a:ext cx="7940660" cy="167975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497935"/>
            <a:ext cx="7940659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374900"/>
            <a:ext cx="8093365" cy="916230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940661" cy="4428443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2184875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97186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4375" y="374900"/>
            <a:ext cx="7924190" cy="916230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037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2823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2014-11-13T16:30:20Z</dcterms:created>
  <dcterms:modified xsi:type="dcterms:W3CDTF">2014-11-13T16:30:33Z</dcterms:modified>
</cp:coreProperties>
</file>