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321700"/>
    <a:srgbClr val="2BA395"/>
    <a:srgbClr val="2597FF"/>
    <a:srgbClr val="BD830F"/>
    <a:srgbClr val="602B00"/>
    <a:srgbClr val="FF6969"/>
    <a:srgbClr val="FE8602"/>
    <a:srgbClr val="9A4D00"/>
    <a:srgbClr val="C46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2D518-E986-466C-AD5A-5C332A9E0BBE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C545D-1A70-452B-88CF-72D37B0A7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6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27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512770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49793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3217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8093365" cy="5039265"/>
          </a:xfrm>
        </p:spPr>
        <p:txBody>
          <a:bodyPr/>
          <a:lstStyle>
            <a:lvl1pPr algn="l">
              <a:defRPr sz="2800">
                <a:solidFill>
                  <a:srgbClr val="321700"/>
                </a:solidFill>
              </a:defRPr>
            </a:lvl1pPr>
            <a:lvl2pPr algn="l">
              <a:defRPr>
                <a:solidFill>
                  <a:srgbClr val="321700"/>
                </a:solidFill>
              </a:defRPr>
            </a:lvl2pPr>
            <a:lvl3pPr algn="l">
              <a:defRPr>
                <a:solidFill>
                  <a:srgbClr val="321700"/>
                </a:solidFill>
              </a:defRPr>
            </a:lvl3pPr>
            <a:lvl4pPr algn="l">
              <a:defRPr>
                <a:solidFill>
                  <a:srgbClr val="321700"/>
                </a:solidFill>
              </a:defRPr>
            </a:lvl4pPr>
            <a:lvl5pPr algn="l"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37490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rgbClr val="321700"/>
                </a:solidFill>
              </a:defRPr>
            </a:lvl1pPr>
            <a:lvl2pPr>
              <a:defRPr>
                <a:solidFill>
                  <a:srgbClr val="321700"/>
                </a:solidFill>
              </a:defRPr>
            </a:lvl2pPr>
            <a:lvl3pPr>
              <a:defRPr>
                <a:solidFill>
                  <a:srgbClr val="321700"/>
                </a:solidFill>
              </a:defRPr>
            </a:lvl3pPr>
            <a:lvl4pPr>
              <a:defRPr>
                <a:solidFill>
                  <a:srgbClr val="321700"/>
                </a:solidFill>
              </a:defRPr>
            </a:lvl4pPr>
            <a:lvl5pPr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5354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4438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054654"/>
            <a:ext cx="4123035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4438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054655"/>
            <a:ext cx="4106566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62" y="6635805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360065"/>
            <a:ext cx="794066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497935"/>
            <a:ext cx="7940659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18487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718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0"/>
            <a:ext cx="792419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82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2014-11-13T16:30:20Z</dcterms:created>
  <dcterms:modified xsi:type="dcterms:W3CDTF">2014-11-13T16:30:33Z</dcterms:modified>
</cp:coreProperties>
</file>