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395"/>
    <a:srgbClr val="321700"/>
    <a:srgbClr val="2597FF"/>
    <a:srgbClr val="BD830F"/>
    <a:srgbClr val="602B00"/>
    <a:srgbClr val="FF6969"/>
    <a:srgbClr val="FE8602"/>
    <a:srgbClr val="9A4D00"/>
    <a:srgbClr val="C46700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Sales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56863-FCE3-41C7-93ED-1F24AAF2E74F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6A6A1-559D-43C2-B403-DD5882A11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6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1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360065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8093365" cy="5039265"/>
          </a:xfrm>
        </p:spPr>
        <p:txBody>
          <a:bodyPr/>
          <a:lstStyle>
            <a:lvl1pPr algn="l">
              <a:defRPr sz="2800">
                <a:solidFill>
                  <a:srgbClr val="321700"/>
                </a:solidFill>
              </a:defRPr>
            </a:lvl1pPr>
            <a:lvl2pPr algn="l">
              <a:defRPr>
                <a:solidFill>
                  <a:srgbClr val="321700"/>
                </a:solidFill>
              </a:defRPr>
            </a:lvl2pPr>
            <a:lvl3pPr algn="l">
              <a:defRPr>
                <a:solidFill>
                  <a:srgbClr val="321700"/>
                </a:solidFill>
              </a:defRPr>
            </a:lvl3pPr>
            <a:lvl4pPr algn="l">
              <a:defRPr>
                <a:solidFill>
                  <a:srgbClr val="321700"/>
                </a:solidFill>
              </a:defRPr>
            </a:lvl4pPr>
            <a:lvl5pPr algn="l"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374900"/>
            <a:ext cx="621216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BA395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291129"/>
            <a:ext cx="6212169" cy="4733855"/>
          </a:xfrm>
        </p:spPr>
        <p:txBody>
          <a:bodyPr/>
          <a:lstStyle>
            <a:lvl1pPr>
              <a:defRPr sz="2800">
                <a:solidFill>
                  <a:srgbClr val="321700"/>
                </a:solidFill>
              </a:defRPr>
            </a:lvl1pPr>
            <a:lvl2pPr>
              <a:defRPr>
                <a:solidFill>
                  <a:srgbClr val="321700"/>
                </a:solidFill>
              </a:defRPr>
            </a:lvl2pPr>
            <a:lvl3pPr>
              <a:defRPr>
                <a:solidFill>
                  <a:srgbClr val="321700"/>
                </a:solidFill>
              </a:defRPr>
            </a:lvl3pPr>
            <a:lvl4pPr>
              <a:defRPr>
                <a:solidFill>
                  <a:srgbClr val="321700"/>
                </a:solidFill>
              </a:defRPr>
            </a:lvl4pPr>
            <a:lvl5pPr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20736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Time Management</a:t>
            </a:r>
            <a:br>
              <a:rPr lang="en-US" dirty="0" smtClean="0"/>
            </a:br>
            <a:r>
              <a:rPr lang="en-US" dirty="0" smtClean="0"/>
              <a:t>&amp; Money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19252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PPT 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BA395"/>
                </a:solidFill>
              </a:rPr>
              <a:t>Slide Title</a:t>
            </a:r>
            <a:endParaRPr lang="en-US" dirty="0">
              <a:solidFill>
                <a:srgbClr val="2BA395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80166"/>
              </p:ext>
            </p:extLst>
          </p:nvPr>
        </p:nvGraphicFramePr>
        <p:xfrm>
          <a:off x="2433638" y="1290638"/>
          <a:ext cx="6211887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2386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this free PowerPoint template for your own presentations.  Follow us on Twitter 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@</a:t>
            </a:r>
            <a:r>
              <a:rPr lang="en-US" sz="1600" dirty="0" err="1" smtClean="0">
                <a:solidFill>
                  <a:prstClr val="black"/>
                </a:solidFill>
                <a:hlinkClick r:id="rId4"/>
              </a:rPr>
              <a:t>ppttemplatenet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588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Time Management &amp; Money Template</vt:lpstr>
      <vt:lpstr>Slide Title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2014-11-13T16:29:04Z</dcterms:created>
  <dcterms:modified xsi:type="dcterms:W3CDTF">2014-11-13T16:29:16Z</dcterms:modified>
</cp:coreProperties>
</file>