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A395"/>
    <a:srgbClr val="321700"/>
    <a:srgbClr val="2597FF"/>
    <a:srgbClr val="BD830F"/>
    <a:srgbClr val="602B00"/>
    <a:srgbClr val="FF6969"/>
    <a:srgbClr val="FE8602"/>
    <a:srgbClr val="9A4D00"/>
    <a:srgbClr val="C46700"/>
    <a:srgbClr val="D68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Shares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3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3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BD0F94-34D5-484F-B5CB-523FAE328D5C}" type="datetimeFigureOut">
              <a:rPr lang="en-US" smtClean="0"/>
              <a:t>11/13/2014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06A32B-AA02-47EC-AB87-39CD5251C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231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682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2360065"/>
            <a:ext cx="8246070" cy="137434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4192525"/>
            <a:ext cx="824607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222195"/>
            <a:ext cx="8093364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291130"/>
            <a:ext cx="8093365" cy="5039265"/>
          </a:xfrm>
        </p:spPr>
        <p:txBody>
          <a:bodyPr/>
          <a:lstStyle>
            <a:lvl1pPr algn="l">
              <a:defRPr sz="2800">
                <a:solidFill>
                  <a:srgbClr val="321700"/>
                </a:solidFill>
              </a:defRPr>
            </a:lvl1pPr>
            <a:lvl2pPr algn="l">
              <a:defRPr>
                <a:solidFill>
                  <a:srgbClr val="321700"/>
                </a:solidFill>
              </a:defRPr>
            </a:lvl2pPr>
            <a:lvl3pPr algn="l">
              <a:defRPr>
                <a:solidFill>
                  <a:srgbClr val="321700"/>
                </a:solidFill>
              </a:defRPr>
            </a:lvl3pPr>
            <a:lvl4pPr algn="l">
              <a:defRPr>
                <a:solidFill>
                  <a:srgbClr val="321700"/>
                </a:solidFill>
              </a:defRPr>
            </a:lvl4pPr>
            <a:lvl5pPr algn="l">
              <a:defRPr>
                <a:solidFill>
                  <a:srgbClr val="3217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2689" y="374900"/>
            <a:ext cx="641361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2BA395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2689" y="1291129"/>
            <a:ext cx="6413610" cy="4733855"/>
          </a:xfrm>
        </p:spPr>
        <p:txBody>
          <a:bodyPr/>
          <a:lstStyle>
            <a:lvl1pPr>
              <a:defRPr sz="2800">
                <a:solidFill>
                  <a:srgbClr val="321700"/>
                </a:solidFill>
              </a:defRPr>
            </a:lvl1pPr>
            <a:lvl2pPr>
              <a:defRPr>
                <a:solidFill>
                  <a:srgbClr val="321700"/>
                </a:solidFill>
              </a:defRPr>
            </a:lvl2pPr>
            <a:lvl3pPr>
              <a:defRPr>
                <a:solidFill>
                  <a:srgbClr val="321700"/>
                </a:solidFill>
              </a:defRPr>
            </a:lvl3pPr>
            <a:lvl4pPr>
              <a:defRPr>
                <a:solidFill>
                  <a:srgbClr val="321700"/>
                </a:solidFill>
              </a:defRPr>
            </a:lvl4pPr>
            <a:lvl5pPr>
              <a:defRPr>
                <a:solidFill>
                  <a:srgbClr val="3217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222195"/>
            <a:ext cx="8229600" cy="68488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986" y="1443834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3217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986" y="2054654"/>
            <a:ext cx="4123035" cy="3493173"/>
          </a:xfrm>
        </p:spPr>
        <p:txBody>
          <a:bodyPr/>
          <a:lstStyle>
            <a:lvl1pPr algn="l">
              <a:defRPr sz="2400">
                <a:solidFill>
                  <a:srgbClr val="321700"/>
                </a:solidFill>
              </a:defRPr>
            </a:lvl1pPr>
            <a:lvl2pPr algn="l">
              <a:defRPr sz="2000">
                <a:solidFill>
                  <a:srgbClr val="321700"/>
                </a:solidFill>
              </a:defRPr>
            </a:lvl2pPr>
            <a:lvl3pPr algn="l">
              <a:defRPr sz="1800">
                <a:solidFill>
                  <a:srgbClr val="321700"/>
                </a:solidFill>
              </a:defRPr>
            </a:lvl3pPr>
            <a:lvl4pPr algn="l">
              <a:defRPr sz="1600">
                <a:solidFill>
                  <a:srgbClr val="321700"/>
                </a:solidFill>
              </a:defRPr>
            </a:lvl4pPr>
            <a:lvl5pPr algn="l">
              <a:defRPr sz="1600">
                <a:solidFill>
                  <a:srgbClr val="3217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0022" y="1443835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3217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0021" y="2054655"/>
            <a:ext cx="4106566" cy="3493173"/>
          </a:xfrm>
        </p:spPr>
        <p:txBody>
          <a:bodyPr/>
          <a:lstStyle>
            <a:lvl1pPr algn="l">
              <a:defRPr sz="2400">
                <a:solidFill>
                  <a:srgbClr val="321700"/>
                </a:solidFill>
              </a:defRPr>
            </a:lvl1pPr>
            <a:lvl2pPr algn="l">
              <a:defRPr sz="2000">
                <a:solidFill>
                  <a:srgbClr val="321700"/>
                </a:solidFill>
              </a:defRPr>
            </a:lvl2pPr>
            <a:lvl3pPr algn="l">
              <a:defRPr sz="1800">
                <a:solidFill>
                  <a:srgbClr val="321700"/>
                </a:solidFill>
              </a:defRPr>
            </a:lvl3pPr>
            <a:lvl4pPr algn="l">
              <a:defRPr sz="1600">
                <a:solidFill>
                  <a:srgbClr val="321700"/>
                </a:solidFill>
              </a:defRPr>
            </a:lvl4pPr>
            <a:lvl5pPr algn="l">
              <a:defRPr sz="1600">
                <a:solidFill>
                  <a:srgbClr val="3217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ppttemplate.net/?utm_source=ppt&amp;utm_medium=logo&amp;utm_term=thanksgiving&amp;utm_content=0056&amp;utm_campaign=ppt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2" descr="E:\cloud\drive\websites\ppttemplate\ppt\logo-ppttemplate.png">
            <a:hlinkClick r:id="rId15"/>
          </p:cNvPr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862" y="6635805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2207360"/>
            <a:ext cx="8093366" cy="167975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192525"/>
            <a:ext cx="8093365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222195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940661" cy="4428443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2BA395"/>
                </a:solidFill>
              </a:rPr>
              <a:t>Slide Title</a:t>
            </a:r>
            <a:endParaRPr lang="en-US" dirty="0">
              <a:solidFill>
                <a:srgbClr val="2BA395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51735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4375" y="222195"/>
            <a:ext cx="792419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037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dirty="0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this free PowerPoint template for your own presentations.  Follow us on Twitter </a:t>
            </a:r>
            <a:r>
              <a:rPr lang="en-US" sz="1600" dirty="0" smtClean="0">
                <a:solidFill>
                  <a:prstClr val="black"/>
                </a:solidFill>
                <a:hlinkClick r:id="rId4"/>
              </a:rPr>
              <a:t>@</a:t>
            </a:r>
            <a:r>
              <a:rPr lang="en-US" sz="1600" dirty="0" err="1" smtClean="0">
                <a:solidFill>
                  <a:prstClr val="black"/>
                </a:solidFill>
                <a:hlinkClick r:id="rId4"/>
              </a:rPr>
              <a:t>ppttemplatenet</a:t>
            </a:r>
            <a:r>
              <a:rPr lang="en-US" sz="1600" dirty="0" smtClean="0">
                <a:solidFill>
                  <a:prstClr val="black"/>
                </a:solidFill>
              </a:rPr>
              <a:t> </a:t>
            </a: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dirty="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1519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2014-11-13T16:28:25Z</dcterms:created>
  <dcterms:modified xsi:type="dcterms:W3CDTF">2014-11-13T16:28:39Z</dcterms:modified>
</cp:coreProperties>
</file>