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A395"/>
    <a:srgbClr val="321700"/>
    <a:srgbClr val="2597FF"/>
    <a:srgbClr val="BD830F"/>
    <a:srgbClr val="602B00"/>
    <a:srgbClr val="FF6969"/>
    <a:srgbClr val="FE8602"/>
    <a:srgbClr val="9A4D00"/>
    <a:srgbClr val="C46700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Shares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8450-4F97-4CCF-8B41-67B2963721D5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05A21-BA75-4FC3-AAB1-BB94CFC3D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7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360065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19252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93364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8093365" cy="5039265"/>
          </a:xfrm>
        </p:spPr>
        <p:txBody>
          <a:bodyPr/>
          <a:lstStyle>
            <a:lvl1pPr algn="l">
              <a:defRPr sz="2800">
                <a:solidFill>
                  <a:srgbClr val="321700"/>
                </a:solidFill>
              </a:defRPr>
            </a:lvl1pPr>
            <a:lvl2pPr algn="l">
              <a:defRPr>
                <a:solidFill>
                  <a:srgbClr val="321700"/>
                </a:solidFill>
              </a:defRPr>
            </a:lvl2pPr>
            <a:lvl3pPr algn="l">
              <a:defRPr>
                <a:solidFill>
                  <a:srgbClr val="321700"/>
                </a:solidFill>
              </a:defRPr>
            </a:lvl3pPr>
            <a:lvl4pPr algn="l">
              <a:defRPr>
                <a:solidFill>
                  <a:srgbClr val="321700"/>
                </a:solidFill>
              </a:defRPr>
            </a:lvl4pPr>
            <a:lvl5pPr algn="l">
              <a:defRPr>
                <a:solidFill>
                  <a:srgbClr val="3217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374900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BA395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29"/>
            <a:ext cx="6413610" cy="4733855"/>
          </a:xfrm>
        </p:spPr>
        <p:txBody>
          <a:bodyPr/>
          <a:lstStyle>
            <a:lvl1pPr>
              <a:defRPr sz="2800">
                <a:solidFill>
                  <a:srgbClr val="321700"/>
                </a:solidFill>
              </a:defRPr>
            </a:lvl1pPr>
            <a:lvl2pPr>
              <a:defRPr>
                <a:solidFill>
                  <a:srgbClr val="321700"/>
                </a:solidFill>
              </a:defRPr>
            </a:lvl2pPr>
            <a:lvl3pPr>
              <a:defRPr>
                <a:solidFill>
                  <a:srgbClr val="321700"/>
                </a:solidFill>
              </a:defRPr>
            </a:lvl3pPr>
            <a:lvl4pPr>
              <a:defRPr>
                <a:solidFill>
                  <a:srgbClr val="321700"/>
                </a:solidFill>
              </a:defRPr>
            </a:lvl4pPr>
            <a:lvl5pPr>
              <a:defRPr>
                <a:solidFill>
                  <a:srgbClr val="3217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44383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3217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054654"/>
            <a:ext cx="4123035" cy="3493173"/>
          </a:xfrm>
        </p:spPr>
        <p:txBody>
          <a:bodyPr/>
          <a:lstStyle>
            <a:lvl1pPr algn="l">
              <a:defRPr sz="2400">
                <a:solidFill>
                  <a:srgbClr val="321700"/>
                </a:solidFill>
              </a:defRPr>
            </a:lvl1pPr>
            <a:lvl2pPr algn="l">
              <a:defRPr sz="2000">
                <a:solidFill>
                  <a:srgbClr val="321700"/>
                </a:solidFill>
              </a:defRPr>
            </a:lvl2pPr>
            <a:lvl3pPr algn="l">
              <a:defRPr sz="1800">
                <a:solidFill>
                  <a:srgbClr val="321700"/>
                </a:solidFill>
              </a:defRPr>
            </a:lvl3pPr>
            <a:lvl4pPr algn="l">
              <a:defRPr sz="1600">
                <a:solidFill>
                  <a:srgbClr val="321700"/>
                </a:solidFill>
              </a:defRPr>
            </a:lvl4pPr>
            <a:lvl5pPr algn="l">
              <a:defRPr sz="1600">
                <a:solidFill>
                  <a:srgbClr val="3217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44383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3217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054655"/>
            <a:ext cx="4106566" cy="3493173"/>
          </a:xfrm>
        </p:spPr>
        <p:txBody>
          <a:bodyPr/>
          <a:lstStyle>
            <a:lvl1pPr algn="l">
              <a:defRPr sz="2400">
                <a:solidFill>
                  <a:srgbClr val="321700"/>
                </a:solidFill>
              </a:defRPr>
            </a:lvl1pPr>
            <a:lvl2pPr algn="l">
              <a:defRPr sz="2000">
                <a:solidFill>
                  <a:srgbClr val="321700"/>
                </a:solidFill>
              </a:defRPr>
            </a:lvl2pPr>
            <a:lvl3pPr algn="l">
              <a:defRPr sz="1800">
                <a:solidFill>
                  <a:srgbClr val="321700"/>
                </a:solidFill>
              </a:defRPr>
            </a:lvl3pPr>
            <a:lvl4pPr algn="l">
              <a:defRPr sz="1600">
                <a:solidFill>
                  <a:srgbClr val="321700"/>
                </a:solidFill>
              </a:defRPr>
            </a:lvl4pPr>
            <a:lvl5pPr algn="l">
              <a:defRPr sz="1600">
                <a:solidFill>
                  <a:srgbClr val="3217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207360"/>
            <a:ext cx="8093366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19252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BA395"/>
                </a:solidFill>
              </a:rPr>
              <a:t>Slide Title</a:t>
            </a:r>
            <a:endParaRPr lang="en-US" dirty="0">
              <a:solidFill>
                <a:srgbClr val="2BA395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582940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66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222195"/>
            <a:ext cx="792419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037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this free PowerPoint template for your own presentations.  Follow us on Twitter </a:t>
            </a:r>
            <a:r>
              <a:rPr lang="en-US" sz="1600" dirty="0" smtClean="0">
                <a:solidFill>
                  <a:prstClr val="black"/>
                </a:solidFill>
                <a:hlinkClick r:id="rId4"/>
              </a:rPr>
              <a:t>@</a:t>
            </a:r>
            <a:r>
              <a:rPr lang="en-US" sz="1600" dirty="0" err="1" smtClean="0">
                <a:solidFill>
                  <a:prstClr val="black"/>
                </a:solidFill>
                <a:hlinkClick r:id="rId4"/>
              </a:rPr>
              <a:t>ppttemplatenet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2367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2014-11-13T16:27:22Z</dcterms:created>
  <dcterms:modified xsi:type="dcterms:W3CDTF">2014-11-13T16:29:46Z</dcterms:modified>
</cp:coreProperties>
</file>