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BD830F"/>
    <a:srgbClr val="321700"/>
    <a:srgbClr val="602B00"/>
    <a:srgbClr val="FF6969"/>
    <a:srgbClr val="FE8602"/>
    <a:srgbClr val="9A4D00"/>
    <a:srgbClr val="C46700"/>
    <a:srgbClr val="D68B1C"/>
    <a:srgbClr val="0097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Shares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FC8FA-9B32-4055-8B73-B86A6972A948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82A6F-2DD0-4993-B095-E84EF0B90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9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3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429000"/>
            <a:ext cx="824607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291130"/>
            <a:ext cx="8093364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8093365" cy="4275740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374900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29"/>
            <a:ext cx="6413610" cy="4733855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205704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667864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205704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667865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276295"/>
            <a:ext cx="8093366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666378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591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833015"/>
            <a:ext cx="792419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037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7483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Social Media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2014-11-13T16:24:44Z</dcterms:created>
  <dcterms:modified xsi:type="dcterms:W3CDTF">2014-11-13T16:25:11Z</dcterms:modified>
</cp:coreProperties>
</file>