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BD830F"/>
    <a:srgbClr val="321700"/>
    <a:srgbClr val="602B00"/>
    <a:srgbClr val="FF6969"/>
    <a:srgbClr val="FE8602"/>
    <a:srgbClr val="9A4D00"/>
    <a:srgbClr val="C46700"/>
    <a:srgbClr val="D68B1C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Shares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FC8FA-9B32-4055-8B73-B86A6972A94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82A6F-2DD0-4993-B095-E84EF0B90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429000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291130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37490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205704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66786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20570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66786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276295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6637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59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83301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48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Social Media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2014-11-13T16:24:44Z</dcterms:created>
  <dcterms:modified xsi:type="dcterms:W3CDTF">2014-11-13T16:25:11Z</dcterms:modified>
</cp:coreProperties>
</file>