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97FF"/>
    <a:srgbClr val="BD830F"/>
    <a:srgbClr val="321700"/>
    <a:srgbClr val="602B00"/>
    <a:srgbClr val="FF6969"/>
    <a:srgbClr val="FE8602"/>
    <a:srgbClr val="9A4D00"/>
    <a:srgbClr val="C46700"/>
    <a:srgbClr val="D68B1C"/>
    <a:srgbClr val="0097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82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5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5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5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5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C6F7F9-DCEE-49F5-9F1D-04C20D671A92}" type="datetimeFigureOut">
              <a:rPr lang="en-US" smtClean="0"/>
              <a:t>11/13/2014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D438E1-4053-49DC-A31B-E77C4479EB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539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6506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3694610"/>
            <a:ext cx="8246070" cy="1374345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rgbClr val="2597FF"/>
                </a:solidFill>
                <a:effectLst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221660"/>
            <a:ext cx="8246070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1" y="1138425"/>
            <a:ext cx="8093364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2597FF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50"/>
            <a:ext cx="8093365" cy="4428445"/>
          </a:xfrm>
        </p:spPr>
        <p:txBody>
          <a:bodyPr/>
          <a:lstStyle>
            <a:lvl1pPr algn="l"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 algn="l"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 algn="l"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 algn="l"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 algn="l"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2689" y="374900"/>
            <a:ext cx="641361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2597FF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2689" y="1291129"/>
            <a:ext cx="6413610" cy="4733855"/>
          </a:xfrm>
        </p:spPr>
        <p:txBody>
          <a:bodyPr/>
          <a:lstStyle>
            <a:lvl1pPr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985720"/>
            <a:ext cx="8229600" cy="68488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2597FF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986" y="1768286"/>
            <a:ext cx="4123035" cy="57162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986" y="2379106"/>
            <a:ext cx="4123035" cy="3493173"/>
          </a:xfrm>
        </p:spPr>
        <p:txBody>
          <a:bodyPr/>
          <a:lstStyle>
            <a:lvl1pPr algn="l"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 algn="l"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 algn="l"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 algn="l"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 algn="l">
              <a:defRPr sz="16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0022" y="1768287"/>
            <a:ext cx="4106566" cy="571630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80021" y="2379107"/>
            <a:ext cx="4106566" cy="3493173"/>
          </a:xfrm>
        </p:spPr>
        <p:txBody>
          <a:bodyPr/>
          <a:lstStyle>
            <a:lvl1pPr algn="l"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 algn="l"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 algn="l"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 algn="l"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 algn="l">
              <a:defRPr sz="16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3734410"/>
            <a:ext cx="8093366" cy="167975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414165"/>
            <a:ext cx="8093365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7080" y="527605"/>
            <a:ext cx="7787955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50"/>
            <a:ext cx="7940661" cy="4428443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Earth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4861490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4537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4375" y="527605"/>
            <a:ext cx="7924190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65934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Net Earth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2014-11-13T16:19:43Z</dcterms:created>
  <dcterms:modified xsi:type="dcterms:W3CDTF">2014-11-13T16:22:55Z</dcterms:modified>
</cp:coreProperties>
</file>