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BD830F"/>
    <a:srgbClr val="321700"/>
    <a:srgbClr val="602B00"/>
    <a:srgbClr val="FF6969"/>
    <a:srgbClr val="FE8602"/>
    <a:srgbClr val="9A4D00"/>
    <a:srgbClr val="C46700"/>
    <a:srgbClr val="D68B1C"/>
    <a:srgbClr val="009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6F7F9-DCEE-49F5-9F1D-04C20D671A92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438E1-4053-49DC-A31B-E77C4479E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3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0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694610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21660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138425"/>
            <a:ext cx="8093364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428445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37490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768286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379106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768287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379107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734410"/>
            <a:ext cx="809336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52760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861490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53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527605"/>
            <a:ext cx="792419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59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2014-11-13T16:19:43Z</dcterms:created>
  <dcterms:modified xsi:type="dcterms:W3CDTF">2014-11-13T16:22:55Z</dcterms:modified>
</cp:coreProperties>
</file>