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830F"/>
    <a:srgbClr val="321700"/>
    <a:srgbClr val="602B00"/>
    <a:srgbClr val="FF6969"/>
    <a:srgbClr val="FE8602"/>
    <a:srgbClr val="2597FF"/>
    <a:srgbClr val="9A4D00"/>
    <a:srgbClr val="C46700"/>
    <a:srgbClr val="D68B1C"/>
    <a:srgbClr val="0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Shares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AF32D-6650-4EBF-A06B-ABB4CC3FF20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0B1BA-D4A4-4BDC-9F3D-97CC5B5C2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7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665475"/>
            <a:ext cx="824607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650640"/>
            <a:ext cx="824607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596540"/>
            <a:ext cx="7787956" cy="4733855"/>
          </a:xfrm>
        </p:spPr>
        <p:txBody>
          <a:bodyPr/>
          <a:lstStyle>
            <a:lvl1pPr algn="l"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30"/>
            <a:ext cx="641361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639" y="1768286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639" y="2379106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675" y="1768287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674" y="2379107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1277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246070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52760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40897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221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90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147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Social Media Chart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 asghar</cp:lastModifiedBy>
  <cp:revision>101</cp:revision>
  <dcterms:created xsi:type="dcterms:W3CDTF">2013-08-21T19:17:07Z</dcterms:created>
  <dcterms:modified xsi:type="dcterms:W3CDTF">2014-11-13T15:56:52Z</dcterms:modified>
</cp:coreProperties>
</file>