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830F"/>
    <a:srgbClr val="321700"/>
    <a:srgbClr val="602B00"/>
    <a:srgbClr val="FF6969"/>
    <a:srgbClr val="FE8602"/>
    <a:srgbClr val="2597FF"/>
    <a:srgbClr val="9A4D00"/>
    <a:srgbClr val="C46700"/>
    <a:srgbClr val="D68B1C"/>
    <a:srgbClr val="0097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5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Sales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9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56229E-6A90-4FDD-AF73-918B8D7AA2FD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B1D38-661F-490B-A6F6-01ECC996D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721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1189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4345230"/>
            <a:ext cx="8246070" cy="122164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665475"/>
            <a:ext cx="8246070" cy="122164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BD830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4065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596540"/>
            <a:ext cx="7940661" cy="4733855"/>
          </a:xfrm>
        </p:spPr>
        <p:txBody>
          <a:bodyPr/>
          <a:lstStyle>
            <a:lvl1pPr algn="l">
              <a:defRPr sz="2800">
                <a:solidFill>
                  <a:srgbClr val="BD830F"/>
                </a:solidFill>
              </a:defRPr>
            </a:lvl1pPr>
            <a:lvl2pPr algn="l">
              <a:defRPr>
                <a:solidFill>
                  <a:srgbClr val="BD830F"/>
                </a:solidFill>
              </a:defRPr>
            </a:lvl2pPr>
            <a:lvl3pPr algn="l">
              <a:defRPr>
                <a:solidFill>
                  <a:srgbClr val="BD830F"/>
                </a:solidFill>
              </a:defRPr>
            </a:lvl3pPr>
            <a:lvl4pPr algn="l">
              <a:defRPr>
                <a:solidFill>
                  <a:srgbClr val="BD830F"/>
                </a:solidFill>
              </a:defRPr>
            </a:lvl4pPr>
            <a:lvl5pPr algn="l">
              <a:defRPr>
                <a:solidFill>
                  <a:srgbClr val="BD830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833015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749245"/>
            <a:ext cx="6413610" cy="4275740"/>
          </a:xfrm>
        </p:spPr>
        <p:txBody>
          <a:bodyPr/>
          <a:lstStyle>
            <a:lvl1pPr>
              <a:defRPr sz="2800">
                <a:solidFill>
                  <a:srgbClr val="BD830F"/>
                </a:solidFill>
              </a:defRPr>
            </a:lvl1pPr>
            <a:lvl2pPr>
              <a:defRPr>
                <a:solidFill>
                  <a:srgbClr val="BD830F"/>
                </a:solidFill>
              </a:defRPr>
            </a:lvl2pPr>
            <a:lvl3pPr>
              <a:defRPr>
                <a:solidFill>
                  <a:srgbClr val="BD830F"/>
                </a:solidFill>
              </a:defRPr>
            </a:lvl3pPr>
            <a:lvl4pPr>
              <a:defRPr>
                <a:solidFill>
                  <a:srgbClr val="BD830F"/>
                </a:solidFill>
              </a:defRPr>
            </a:lvl4pPr>
            <a:lvl5pPr>
              <a:defRPr>
                <a:solidFill>
                  <a:srgbClr val="BD830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684885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7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768286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BD830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379106"/>
            <a:ext cx="4123035" cy="3493173"/>
          </a:xfrm>
        </p:spPr>
        <p:txBody>
          <a:bodyPr/>
          <a:lstStyle>
            <a:lvl1pPr algn="l">
              <a:defRPr sz="2400">
                <a:solidFill>
                  <a:srgbClr val="BD830F"/>
                </a:solidFill>
              </a:defRPr>
            </a:lvl1pPr>
            <a:lvl2pPr algn="l">
              <a:defRPr sz="2000">
                <a:solidFill>
                  <a:srgbClr val="BD830F"/>
                </a:solidFill>
              </a:defRPr>
            </a:lvl2pPr>
            <a:lvl3pPr algn="l">
              <a:defRPr sz="1800">
                <a:solidFill>
                  <a:srgbClr val="BD830F"/>
                </a:solidFill>
              </a:defRPr>
            </a:lvl3pPr>
            <a:lvl4pPr algn="l">
              <a:defRPr sz="1600">
                <a:solidFill>
                  <a:srgbClr val="BD830F"/>
                </a:solidFill>
              </a:defRPr>
            </a:lvl4pPr>
            <a:lvl5pPr algn="l">
              <a:defRPr sz="1600">
                <a:solidFill>
                  <a:srgbClr val="BD830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768287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BD830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379107"/>
            <a:ext cx="4106566" cy="3493173"/>
          </a:xfrm>
        </p:spPr>
        <p:txBody>
          <a:bodyPr/>
          <a:lstStyle>
            <a:lvl1pPr algn="l">
              <a:defRPr sz="2400">
                <a:solidFill>
                  <a:srgbClr val="BD830F"/>
                </a:solidFill>
              </a:defRPr>
            </a:lvl1pPr>
            <a:lvl2pPr algn="l">
              <a:defRPr sz="2000">
                <a:solidFill>
                  <a:srgbClr val="BD830F"/>
                </a:solidFill>
              </a:defRPr>
            </a:lvl2pPr>
            <a:lvl3pPr algn="l">
              <a:defRPr sz="1800">
                <a:solidFill>
                  <a:srgbClr val="BD830F"/>
                </a:solidFill>
              </a:defRPr>
            </a:lvl3pPr>
            <a:lvl4pPr algn="l">
              <a:defRPr sz="1600">
                <a:solidFill>
                  <a:srgbClr val="BD830F"/>
                </a:solidFill>
              </a:defRPr>
            </a:lvl4pPr>
            <a:lvl5pPr algn="l">
              <a:defRPr sz="1600">
                <a:solidFill>
                  <a:srgbClr val="BD830F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://ppttemplate.net/?utm_source=ppt&amp;utm_medium=logo&amp;utm_term=thanksgiving&amp;utm_content=0056&amp;utm_campaign=ppt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2" descr="E:\cloud\drive\websites\ppttemplate\ppt\logo-ppttemplate.png">
            <a:hlinkClick r:id="rId15"/>
          </p:cNvPr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1862" y="6635805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039820"/>
            <a:ext cx="8093366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2665475"/>
            <a:ext cx="8246070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70842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527605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0371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7076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146</Words>
  <Application>Microsoft Office PowerPoint</Application>
  <PresentationFormat>On-screen Show (4:3)</PresentationFormat>
  <Paragraphs>40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Julian</cp:lastModifiedBy>
  <cp:revision>98</cp:revision>
  <dcterms:created xsi:type="dcterms:W3CDTF">2013-08-21T19:17:07Z</dcterms:created>
  <dcterms:modified xsi:type="dcterms:W3CDTF">2014-11-12T19:02:22Z</dcterms:modified>
</cp:coreProperties>
</file>