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7206"/>
    <a:srgbClr val="171717"/>
    <a:srgbClr val="FFE701"/>
    <a:srgbClr val="C9A009"/>
    <a:srgbClr val="D5A909"/>
    <a:srgbClr val="F5C61B"/>
    <a:srgbClr val="B85808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6331" autoAdjust="0"/>
  </p:normalViewPr>
  <p:slideViewPr>
    <p:cSldViewPr>
      <p:cViewPr>
        <p:scale>
          <a:sx n="66" d="100"/>
          <a:sy n="66" d="100"/>
        </p:scale>
        <p:origin x="-198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6664-BBCE-4049-B85A-55A85C7D520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98C8E-7C39-46B4-944C-1F87FD63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0540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73732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083074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bg1"/>
                </a:solidFill>
                <a:effectLst/>
              </a:defRPr>
            </a:lvl2pPr>
            <a:lvl3pPr>
              <a:defRPr lang="en-US" sz="1400" smtClean="0">
                <a:solidFill>
                  <a:schemeClr val="bg1"/>
                </a:solidFill>
                <a:effectLst/>
              </a:defRPr>
            </a:lvl3pPr>
            <a:lvl4pPr>
              <a:defRPr lang="en-US" sz="1200" smtClean="0">
                <a:solidFill>
                  <a:schemeClr val="bg1"/>
                </a:solidFill>
                <a:effectLst/>
              </a:defRPr>
            </a:lvl4pPr>
            <a:lvl5pPr>
              <a:defRPr lang="en-US" sz="1200">
                <a:solidFill>
                  <a:schemeClr val="bg1"/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76200" y="990600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bg1"/>
                </a:solidFill>
                <a:effectLst/>
              </a:defRPr>
            </a:lvl2pPr>
            <a:lvl3pPr>
              <a:defRPr lang="en-US" sz="1400" smtClean="0">
                <a:solidFill>
                  <a:schemeClr val="bg1"/>
                </a:solidFill>
                <a:effectLst/>
              </a:defRPr>
            </a:lvl3pPr>
            <a:lvl4pPr>
              <a:defRPr lang="en-US" sz="1200" smtClean="0">
                <a:solidFill>
                  <a:schemeClr val="bg1"/>
                </a:solidFill>
                <a:effectLst/>
              </a:defRPr>
            </a:lvl4pPr>
            <a:lvl5pPr>
              <a:defRPr lang="en-US" sz="1200">
                <a:solidFill>
                  <a:schemeClr val="bg1"/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Download More</a:t>
            </a:r>
            <a:br>
              <a:rPr lang="en-US" smtClean="0"/>
            </a:br>
            <a:r>
              <a:rPr lang="en-US" smtClean="0"/>
              <a:t>Free PowerPoint Templates</a:t>
            </a:r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Thank you!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 smtClean="0">
                <a:solidFill>
                  <a:prstClr val="black"/>
                </a:solidFill>
              </a:rPr>
              <a:t>license.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5715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basic&amp;utm_content=0002&amp;utm_campaign=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pttemplate.net/?utm_source=ppt&amp;utm_medium=logo&amp;utm_term=basic&amp;utm_content=0002&amp;utm_campaign=pp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ppttemplate.net/?utm_source=ppt&amp;utm_medium=logo&amp;utm_term=basic&amp;utm_content=0001&amp;utm_campaign=ppt" TargetMode="External"/><Relationship Id="rId5" Type="http://schemas.openxmlformats.org/officeDocument/2006/relationships/hyperlink" Target="http://ppttemplate.net/?utm_source=ppt&amp;utm_medium=link&amp;utm_term=basic&amp;utm_content=0001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Simple PowerPoint Template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Presented </a:t>
            </a:r>
            <a:r>
              <a:rPr lang="en-US">
                <a:solidFill>
                  <a:schemeClr val="bg1"/>
                </a:solidFill>
              </a:rPr>
              <a:t>by </a:t>
            </a:r>
            <a:r>
              <a:rPr lang="en-US" smtClean="0">
                <a:solidFill>
                  <a:schemeClr val="bg1"/>
                </a:solidFill>
              </a:rPr>
              <a:t>PPTTemplate.net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E:\cloud\drive\websites\ppttemplate\ppt\logo-ppttemplate-whi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91" y="6453336"/>
            <a:ext cx="1440159" cy="3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Car Speed Template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Presented by PPTTemplate.net</a:t>
            </a:r>
          </a:p>
          <a:p>
            <a:endParaRPr lang="en-US" dirty="0"/>
          </a:p>
        </p:txBody>
      </p:sp>
      <p:pic>
        <p:nvPicPr>
          <p:cNvPr id="10" name="Picture 2" descr="E:\cloud\drive\websites\ppttemplate\ppt\logo-ppttemplate-whi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91" y="6453336"/>
            <a:ext cx="1440159" cy="3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18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100</Words>
  <Application>Microsoft Office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SH_radial_light_grey</vt:lpstr>
      <vt:lpstr>Simple PowerPoint Template</vt:lpstr>
      <vt:lpstr>Car Speed Template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SlideHunter</dc:creator>
  <cp:lastModifiedBy>Julian</cp:lastModifiedBy>
  <cp:revision>28</cp:revision>
  <dcterms:created xsi:type="dcterms:W3CDTF">2013-08-12T05:24:51Z</dcterms:created>
  <dcterms:modified xsi:type="dcterms:W3CDTF">2013-08-13T19:31:07Z</dcterms:modified>
</cp:coreProperties>
</file>