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FE8602"/>
    <a:srgbClr val="2597FF"/>
    <a:srgbClr val="9A4D00"/>
    <a:srgbClr val="C46700"/>
    <a:srgbClr val="D68B1C"/>
    <a:srgbClr val="0097CC"/>
    <a:srgbClr val="5B9DFF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03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Debt by Quarter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E3281-EA89-482C-8101-F8BDE29132C7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601D2-6E70-4B28-AF35-298306C8B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82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794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276295"/>
            <a:ext cx="8246070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2">
                    <a:lumMod val="2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596540"/>
            <a:ext cx="8246071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123033"/>
          </a:xfrm>
        </p:spPr>
        <p:txBody>
          <a:bodyPr/>
          <a:lstStyle>
            <a:lvl1pPr algn="l">
              <a:defRPr sz="2800">
                <a:solidFill>
                  <a:schemeClr val="bg2">
                    <a:lumMod val="25000"/>
                  </a:schemeClr>
                </a:solidFill>
              </a:defRPr>
            </a:lvl1pPr>
            <a:lvl2pPr algn="l"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 algn="l"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 algn="l"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 algn="l"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079" y="374900"/>
            <a:ext cx="5955496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1451856"/>
            <a:ext cx="5955496" cy="4275740"/>
          </a:xfrm>
        </p:spPr>
        <p:txBody>
          <a:bodyPr/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20991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531811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algn="l">
              <a:defRPr sz="2000">
                <a:solidFill>
                  <a:schemeClr val="bg2">
                    <a:lumMod val="25000"/>
                  </a:schemeClr>
                </a:solidFill>
              </a:defRPr>
            </a:lvl2pPr>
            <a:lvl3pPr algn="l">
              <a:defRPr sz="1800">
                <a:solidFill>
                  <a:schemeClr val="bg2">
                    <a:lumMod val="25000"/>
                  </a:schemeClr>
                </a:solidFill>
              </a:defRPr>
            </a:lvl3pPr>
            <a:lvl4pPr algn="l">
              <a:defRPr sz="1600">
                <a:solidFill>
                  <a:schemeClr val="bg2">
                    <a:lumMod val="25000"/>
                  </a:schemeClr>
                </a:solidFill>
              </a:defRPr>
            </a:lvl4pPr>
            <a:lvl5pPr algn="l">
              <a:defRPr sz="1600">
                <a:solidFill>
                  <a:schemeClr val="bg2">
                    <a:lumMod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6" y="1920992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531812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algn="l">
              <a:defRPr sz="2000">
                <a:solidFill>
                  <a:schemeClr val="bg2">
                    <a:lumMod val="25000"/>
                  </a:schemeClr>
                </a:solidFill>
              </a:defRPr>
            </a:lvl2pPr>
            <a:lvl3pPr algn="l">
              <a:defRPr sz="1800">
                <a:solidFill>
                  <a:schemeClr val="bg2">
                    <a:lumMod val="25000"/>
                  </a:schemeClr>
                </a:solidFill>
              </a:defRPr>
            </a:lvl3pPr>
            <a:lvl4pPr algn="l">
              <a:defRPr sz="1600">
                <a:solidFill>
                  <a:schemeClr val="bg2">
                    <a:lumMod val="25000"/>
                  </a:schemeClr>
                </a:solidFill>
              </a:defRPr>
            </a:lvl4pPr>
            <a:lvl5pPr algn="l">
              <a:defRPr sz="1600">
                <a:solidFill>
                  <a:schemeClr val="bg2">
                    <a:lumMod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thanksgiving&amp;utm_content=0056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862" y="6635805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1" y="3429000"/>
            <a:ext cx="8551480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1443835"/>
            <a:ext cx="8551480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787956" cy="4581148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Slide Title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2390299"/>
              </p:ext>
            </p:extLst>
          </p:nvPr>
        </p:nvGraphicFramePr>
        <p:xfrm>
          <a:off x="601663" y="1901825"/>
          <a:ext cx="7940675" cy="4122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5160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037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3282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148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97</cp:revision>
  <dcterms:created xsi:type="dcterms:W3CDTF">2013-08-21T19:17:07Z</dcterms:created>
  <dcterms:modified xsi:type="dcterms:W3CDTF">2014-11-12T19:01:26Z</dcterms:modified>
</cp:coreProperties>
</file>