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969"/>
    <a:srgbClr val="FE8602"/>
    <a:srgbClr val="2597FF"/>
    <a:srgbClr val="9A4D00"/>
    <a:srgbClr val="C46700"/>
    <a:srgbClr val="D68B1C"/>
    <a:srgbClr val="0097CC"/>
    <a:srgbClr val="009A46"/>
    <a:srgbClr val="5B9DFF"/>
    <a:srgbClr val="6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0981C-48FB-459C-BDBB-D23CB0A5FA77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9D6A4-7E93-42D3-A186-060AA4010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1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497935"/>
            <a:ext cx="8246070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41416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275737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6436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29760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440580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829761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40581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497935"/>
            <a:ext cx="8093366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5" y="541416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610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2014-06-03T05:01:01Z</dcterms:created>
  <dcterms:modified xsi:type="dcterms:W3CDTF">2014-06-03T05:01:13Z</dcterms:modified>
</cp:coreProperties>
</file>