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969"/>
    <a:srgbClr val="FE8602"/>
    <a:srgbClr val="2597FF"/>
    <a:srgbClr val="9A4D00"/>
    <a:srgbClr val="C46700"/>
    <a:srgbClr val="D68B1C"/>
    <a:srgbClr val="0097CC"/>
    <a:srgbClr val="009A46"/>
    <a:srgbClr val="5B9DFF"/>
    <a:srgbClr val="600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A0981C-48FB-459C-BDBB-D23CB0A5FA77}" type="datetimeFigureOut">
              <a:rPr lang="en-US" smtClean="0"/>
              <a:t>6/3/2014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A9D6A4-7E93-42D3-A186-060AA4010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91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4497935"/>
            <a:ext cx="8246070" cy="916230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414165"/>
            <a:ext cx="8246070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FFFF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59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7940661" cy="4275737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2689" y="527605"/>
            <a:ext cx="641361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2689" y="1451856"/>
            <a:ext cx="641361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064360"/>
            <a:ext cx="8229600" cy="68488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829760"/>
            <a:ext cx="4123035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440580"/>
            <a:ext cx="4123035" cy="3493173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829761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440581"/>
            <a:ext cx="4106566" cy="3493173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497935"/>
            <a:ext cx="8093366" cy="91623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555" y="5414165"/>
            <a:ext cx="8246070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85720"/>
            <a:ext cx="7940659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7940661" cy="4428443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8610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36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2014-06-03T05:01:01Z</dcterms:created>
  <dcterms:modified xsi:type="dcterms:W3CDTF">2014-06-03T05:01:13Z</dcterms:modified>
</cp:coreProperties>
</file>