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9C7C"/>
    <a:srgbClr val="B68A3C"/>
    <a:srgbClr val="C08732"/>
    <a:srgbClr val="D68B1C"/>
    <a:srgbClr val="FF6969"/>
    <a:srgbClr val="FE8602"/>
    <a:srgbClr val="2597FF"/>
    <a:srgbClr val="9A4D00"/>
    <a:srgbClr val="C46700"/>
    <a:srgbClr val="009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0C815-9F36-4597-AF72-EA74B83D2A9F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A1D77-2A94-475A-91EE-F620C70FF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23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192525"/>
            <a:ext cx="8246070" cy="91623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B29C7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7940659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123032"/>
          </a:xfrm>
        </p:spPr>
        <p:txBody>
          <a:bodyPr/>
          <a:lstStyle>
            <a:lvl1pPr algn="ctr">
              <a:defRPr sz="2800">
                <a:solidFill>
                  <a:srgbClr val="B29C7C"/>
                </a:solidFill>
              </a:defRPr>
            </a:lvl1pPr>
            <a:lvl2pPr algn="ctr">
              <a:defRPr>
                <a:solidFill>
                  <a:srgbClr val="B29C7C"/>
                </a:solidFill>
              </a:defRPr>
            </a:lvl2pPr>
            <a:lvl3pPr algn="ctr">
              <a:defRPr>
                <a:solidFill>
                  <a:srgbClr val="B29C7C"/>
                </a:solidFill>
              </a:defRPr>
            </a:lvl3pPr>
            <a:lvl4pPr algn="ctr">
              <a:defRPr>
                <a:solidFill>
                  <a:srgbClr val="B29C7C"/>
                </a:solidFill>
              </a:defRPr>
            </a:lvl4pPr>
            <a:lvl5pPr algn="ctr">
              <a:defRPr>
                <a:solidFill>
                  <a:srgbClr val="B29C7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2298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51856"/>
            <a:ext cx="6822989" cy="4275740"/>
          </a:xfrm>
        </p:spPr>
        <p:txBody>
          <a:bodyPr/>
          <a:lstStyle>
            <a:lvl1pPr>
              <a:defRPr sz="2800">
                <a:solidFill>
                  <a:srgbClr val="B29C7C"/>
                </a:solidFill>
              </a:defRPr>
            </a:lvl1pPr>
            <a:lvl2pPr>
              <a:defRPr>
                <a:solidFill>
                  <a:srgbClr val="B29C7C"/>
                </a:solidFill>
              </a:defRPr>
            </a:lvl2pPr>
            <a:lvl3pPr>
              <a:defRPr>
                <a:solidFill>
                  <a:srgbClr val="B29C7C"/>
                </a:solidFill>
              </a:defRPr>
            </a:lvl3pPr>
            <a:lvl4pPr>
              <a:defRPr>
                <a:solidFill>
                  <a:srgbClr val="B29C7C"/>
                </a:solidFill>
              </a:defRPr>
            </a:lvl4pPr>
            <a:lvl5pPr>
              <a:defRPr>
                <a:solidFill>
                  <a:srgbClr val="B29C7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8488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60064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29C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123035" cy="3054100"/>
          </a:xfrm>
        </p:spPr>
        <p:txBody>
          <a:bodyPr/>
          <a:lstStyle>
            <a:lvl1pPr algn="ctr">
              <a:defRPr sz="2400">
                <a:solidFill>
                  <a:srgbClr val="B29C7C"/>
                </a:solidFill>
              </a:defRPr>
            </a:lvl1pPr>
            <a:lvl2pPr algn="ctr">
              <a:defRPr sz="2000">
                <a:solidFill>
                  <a:srgbClr val="B29C7C"/>
                </a:solidFill>
              </a:defRPr>
            </a:lvl2pPr>
            <a:lvl3pPr algn="ctr">
              <a:defRPr sz="1800">
                <a:solidFill>
                  <a:srgbClr val="B29C7C"/>
                </a:solidFill>
              </a:defRPr>
            </a:lvl3pPr>
            <a:lvl4pPr algn="ctr">
              <a:defRPr sz="1600">
                <a:solidFill>
                  <a:srgbClr val="B29C7C"/>
                </a:solidFill>
              </a:defRPr>
            </a:lvl4pPr>
            <a:lvl5pPr algn="ctr">
              <a:defRPr sz="1600">
                <a:solidFill>
                  <a:srgbClr val="B29C7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360065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29C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970886"/>
            <a:ext cx="4106566" cy="3054100"/>
          </a:xfrm>
        </p:spPr>
        <p:txBody>
          <a:bodyPr/>
          <a:lstStyle>
            <a:lvl1pPr algn="ctr">
              <a:defRPr sz="2400">
                <a:solidFill>
                  <a:srgbClr val="B29C7C"/>
                </a:solidFill>
              </a:defRPr>
            </a:lvl1pPr>
            <a:lvl2pPr algn="ctr">
              <a:defRPr sz="2000">
                <a:solidFill>
                  <a:srgbClr val="B29C7C"/>
                </a:solidFill>
              </a:defRPr>
            </a:lvl2pPr>
            <a:lvl3pPr algn="ctr">
              <a:defRPr sz="1800">
                <a:solidFill>
                  <a:srgbClr val="B29C7C"/>
                </a:solidFill>
              </a:defRPr>
            </a:lvl3pPr>
            <a:lvl4pPr algn="ctr">
              <a:defRPr sz="1600">
                <a:solidFill>
                  <a:srgbClr val="B29C7C"/>
                </a:solidFill>
              </a:defRPr>
            </a:lvl4pPr>
            <a:lvl5pPr algn="ctr">
              <a:defRPr sz="1600">
                <a:solidFill>
                  <a:srgbClr val="B29C7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192525"/>
            <a:ext cx="8246071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596540"/>
            <a:ext cx="794065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360065"/>
            <a:ext cx="7940661" cy="412303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1596540"/>
            <a:ext cx="8229600" cy="68488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4" y="251276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3123590"/>
            <a:ext cx="4123035" cy="3054100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51277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3123591"/>
            <a:ext cx="4106566" cy="3054100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234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2014-06-03T05:00:28Z</dcterms:created>
  <dcterms:modified xsi:type="dcterms:W3CDTF">2014-06-03T05:00:36Z</dcterms:modified>
</cp:coreProperties>
</file>