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969"/>
    <a:srgbClr val="FE8602"/>
    <a:srgbClr val="2597FF"/>
    <a:srgbClr val="9A4D00"/>
    <a:srgbClr val="C46700"/>
    <a:srgbClr val="D68B1C"/>
    <a:srgbClr val="0097CC"/>
    <a:srgbClr val="009A46"/>
    <a:srgbClr val="5B9DFF"/>
    <a:srgbClr val="6000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955BBC-CEFB-42A2-9C38-79590D4D311B}" type="datetimeFigureOut">
              <a:rPr lang="en-US" smtClean="0"/>
              <a:t>6/3/2014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074EC0-878C-48E0-9AFC-CDAE1CBB9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9378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5" y="4192525"/>
            <a:ext cx="8246070" cy="916230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5108755"/>
            <a:ext cx="8246070" cy="610820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chemeClr val="bg1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1138425"/>
            <a:ext cx="7940659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901950"/>
            <a:ext cx="7940661" cy="4275737"/>
          </a:xfrm>
        </p:spPr>
        <p:txBody>
          <a:bodyPr/>
          <a:lstStyle>
            <a:lvl1pPr algn="l"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algn="l"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algn="l"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algn="l"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algn="l"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2689" y="527605"/>
            <a:ext cx="6413610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32689" y="1451856"/>
            <a:ext cx="6413610" cy="4275740"/>
          </a:xfrm>
        </p:spPr>
        <p:txBody>
          <a:bodyPr/>
          <a:lstStyle>
            <a:lvl1pPr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064360"/>
            <a:ext cx="8229600" cy="68488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901949"/>
            <a:ext cx="4123035" cy="571629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rgbClr val="FF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512769"/>
            <a:ext cx="4123035" cy="3493173"/>
          </a:xfrm>
        </p:spPr>
        <p:txBody>
          <a:bodyPr/>
          <a:lstStyle>
            <a:lvl1pPr algn="l"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algn="l"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algn="l"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algn="l"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algn="l"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1901950"/>
            <a:ext cx="4106566" cy="571630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rgbClr val="FF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512770"/>
            <a:ext cx="4106566" cy="3493173"/>
          </a:xfrm>
        </p:spPr>
        <p:txBody>
          <a:bodyPr/>
          <a:lstStyle>
            <a:lvl1pPr algn="l"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algn="l"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algn="l"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algn="l"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algn="l"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4192525"/>
            <a:ext cx="8093366" cy="91623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5108755"/>
            <a:ext cx="8246070" cy="76352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985720"/>
            <a:ext cx="7940659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901950"/>
            <a:ext cx="7940661" cy="4428443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372408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120</Words>
  <Application>Microsoft Office PowerPoint</Application>
  <PresentationFormat>On-screen Show (4:3)</PresentationFormat>
  <Paragraphs>36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2014-06-03T04:59:55Z</dcterms:created>
  <dcterms:modified xsi:type="dcterms:W3CDTF">2014-06-03T05:00:02Z</dcterms:modified>
</cp:coreProperties>
</file>