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FE8602"/>
    <a:srgbClr val="2597FF"/>
    <a:srgbClr val="9A4D00"/>
    <a:srgbClr val="C46700"/>
    <a:srgbClr val="D68B1C"/>
    <a:srgbClr val="0097CC"/>
    <a:srgbClr val="009A46"/>
    <a:srgbClr val="5B9DFF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55BBC-CEFB-42A2-9C38-79590D4D31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74EC0-878C-48E0-9AFC-CDAE1CBB9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275737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6436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5"/>
            <a:ext cx="8093366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24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2014-06-03T04:59:55Z</dcterms:created>
  <dcterms:modified xsi:type="dcterms:W3CDTF">2014-06-03T05:00:02Z</dcterms:modified>
</cp:coreProperties>
</file>