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69"/>
    <a:srgbClr val="FE8602"/>
    <a:srgbClr val="2597FF"/>
    <a:srgbClr val="9A4D00"/>
    <a:srgbClr val="C46700"/>
    <a:srgbClr val="D68B1C"/>
    <a:srgbClr val="0097CC"/>
    <a:srgbClr val="009A46"/>
    <a:srgbClr val="5B9DFF"/>
    <a:srgbClr val="6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55BBC-CEFB-42A2-9C38-79590D4D311B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74EC0-878C-48E0-9AFC-CDAE1CBB9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3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192525"/>
            <a:ext cx="8246070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275737"/>
          </a:xfrm>
        </p:spPr>
        <p:txBody>
          <a:bodyPr/>
          <a:lstStyle>
            <a:lvl1pPr algn="l"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64360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192525"/>
            <a:ext cx="8093366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7240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2014-06-03T04:59:55Z</dcterms:created>
  <dcterms:modified xsi:type="dcterms:W3CDTF">2014-06-03T05:00:02Z</dcterms:modified>
</cp:coreProperties>
</file>