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8602"/>
    <a:srgbClr val="2597FF"/>
    <a:srgbClr val="9A4D00"/>
    <a:srgbClr val="C46700"/>
    <a:srgbClr val="D68B1C"/>
    <a:srgbClr val="0097CC"/>
    <a:srgbClr val="009A46"/>
    <a:srgbClr val="5B9DFF"/>
    <a:srgbClr val="600060"/>
    <a:srgbClr val="E600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07A30-8F36-4D2F-8A2C-F1C3263444D3}" type="datetimeFigureOut">
              <a:rPr lang="en-US" smtClean="0"/>
              <a:t>6/3/2014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71F574-FFA0-47AA-AAA4-192172B91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76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2054655"/>
            <a:ext cx="7940660" cy="167975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887115"/>
            <a:ext cx="7940660" cy="122164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0B0F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4"/>
            <a:ext cx="7940661" cy="4428443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5" y="1451856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69"/>
            <a:ext cx="4123035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01950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106566" cy="3493173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5" y="2054655"/>
            <a:ext cx="8093366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734410"/>
            <a:ext cx="7940660" cy="1221639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26569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2014-06-03T04:59:16Z</dcterms:created>
  <dcterms:modified xsi:type="dcterms:W3CDTF">2014-06-03T04:59:27Z</dcterms:modified>
</cp:coreProperties>
</file>