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8602"/>
    <a:srgbClr val="2597FF"/>
    <a:srgbClr val="9A4D00"/>
    <a:srgbClr val="C46700"/>
    <a:srgbClr val="D68B1C"/>
    <a:srgbClr val="0097CC"/>
    <a:srgbClr val="009A46"/>
    <a:srgbClr val="5B9DFF"/>
    <a:srgbClr val="600060"/>
    <a:srgbClr val="E600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D07A30-8F36-4D2F-8A2C-F1C3263444D3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71F574-FFA0-47AA-AAA4-192172B91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476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8965" y="2054655"/>
            <a:ext cx="7940660" cy="1679755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3887115"/>
            <a:ext cx="7940660" cy="122164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00B0F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985720"/>
            <a:ext cx="7940659" cy="61082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749244"/>
            <a:ext cx="7940661" cy="4428443"/>
          </a:xfr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5" y="527605"/>
            <a:ext cx="641361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5" y="1451856"/>
            <a:ext cx="6413610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985720"/>
            <a:ext cx="8229600" cy="684885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901949"/>
            <a:ext cx="4123035" cy="571629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512769"/>
            <a:ext cx="4123035" cy="3493173"/>
          </a:xfrm>
        </p:spPr>
        <p:txBody>
          <a:bodyPr/>
          <a:lstStyle>
            <a:lvl1pPr algn="l">
              <a:defRPr sz="2400">
                <a:solidFill>
                  <a:schemeClr val="bg1"/>
                </a:solidFill>
              </a:defRPr>
            </a:lvl1pPr>
            <a:lvl2pPr algn="l">
              <a:defRPr sz="2000">
                <a:solidFill>
                  <a:schemeClr val="bg1"/>
                </a:solidFill>
              </a:defRPr>
            </a:lvl2pPr>
            <a:lvl3pPr algn="l">
              <a:defRPr sz="1800">
                <a:solidFill>
                  <a:schemeClr val="bg1"/>
                </a:solidFill>
              </a:defRPr>
            </a:lvl3pPr>
            <a:lvl4pPr algn="l">
              <a:defRPr sz="1600">
                <a:solidFill>
                  <a:schemeClr val="bg1"/>
                </a:solidFill>
              </a:defRPr>
            </a:lvl4pPr>
            <a:lvl5pPr algn="l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1" y="1901950"/>
            <a:ext cx="4106566" cy="571630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512770"/>
            <a:ext cx="4106566" cy="3493173"/>
          </a:xfrm>
        </p:spPr>
        <p:txBody>
          <a:bodyPr/>
          <a:lstStyle>
            <a:lvl1pPr algn="l">
              <a:defRPr sz="2400">
                <a:solidFill>
                  <a:schemeClr val="bg1"/>
                </a:solidFill>
              </a:defRPr>
            </a:lvl1pPr>
            <a:lvl2pPr algn="l">
              <a:defRPr sz="2000">
                <a:solidFill>
                  <a:schemeClr val="bg1"/>
                </a:solidFill>
              </a:defRPr>
            </a:lvl2pPr>
            <a:lvl3pPr algn="l">
              <a:defRPr sz="1800">
                <a:solidFill>
                  <a:schemeClr val="bg1"/>
                </a:solidFill>
              </a:defRPr>
            </a:lvl3pPr>
            <a:lvl4pPr algn="l">
              <a:defRPr sz="1600">
                <a:solidFill>
                  <a:schemeClr val="bg1"/>
                </a:solidFill>
              </a:defRPr>
            </a:lvl4pPr>
            <a:lvl5pPr algn="l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2054655"/>
            <a:ext cx="8093366" cy="152705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3734410"/>
            <a:ext cx="7940660" cy="1221639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901950"/>
            <a:ext cx="7940661" cy="4428443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2656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2014-06-03T04:59:16Z</dcterms:created>
  <dcterms:modified xsi:type="dcterms:W3CDTF">2014-06-03T04:59:27Z</dcterms:modified>
</cp:coreProperties>
</file>