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  <a:srgbClr val="2597FF"/>
    <a:srgbClr val="9A4D00"/>
    <a:srgbClr val="C46700"/>
    <a:srgbClr val="D68B1C"/>
    <a:srgbClr val="0097CC"/>
    <a:srgbClr val="009A46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07A30-8F36-4D2F-8A2C-F1C3263444D3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1F574-FFA0-47AA-AAA4-192172B9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76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054655"/>
            <a:ext cx="7940660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887115"/>
            <a:ext cx="794066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4"/>
            <a:ext cx="7940661" cy="442844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054655"/>
            <a:ext cx="809336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734410"/>
            <a:ext cx="7940660" cy="1221639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65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2014-06-03T04:59:16Z</dcterms:created>
  <dcterms:modified xsi:type="dcterms:W3CDTF">2014-06-03T04:59:27Z</dcterms:modified>
</cp:coreProperties>
</file>