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009A46"/>
    <a:srgbClr val="FE8602"/>
    <a:srgbClr val="9A4D00"/>
    <a:srgbClr val="C46700"/>
    <a:srgbClr val="D68B1C"/>
    <a:srgbClr val="0097CC"/>
    <a:srgbClr val="5B9DFF"/>
    <a:srgbClr val="600060"/>
    <a:srgbClr val="E600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C6E5AE-D124-4231-989A-A00E1EE00162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1EB494-EDDD-4CC0-B97B-CF400929F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278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054655"/>
            <a:ext cx="8246070" cy="137434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2597FF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7080" y="3429000"/>
            <a:ext cx="7787956" cy="122164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527605"/>
            <a:ext cx="794065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2597FF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443835"/>
            <a:ext cx="7940661" cy="4581148"/>
          </a:xfrm>
        </p:spPr>
        <p:txBody>
          <a:bodyPr/>
          <a:lstStyle>
            <a:lvl1pPr algn="l"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 algn="l"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 algn="l"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 algn="l"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4" y="374900"/>
            <a:ext cx="6108201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2597FF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451856"/>
            <a:ext cx="6108201" cy="4275740"/>
          </a:xfrm>
        </p:spPr>
        <p:txBody>
          <a:bodyPr/>
          <a:lstStyle>
            <a:lvl1pPr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2597FF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443834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2597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054654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443835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2597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054655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1901950"/>
            <a:ext cx="8093365" cy="152705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9785" y="3429000"/>
            <a:ext cx="7635250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443835"/>
            <a:ext cx="6871726" cy="4886558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6775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2014-06-03T04:58:32Z</dcterms:created>
  <dcterms:modified xsi:type="dcterms:W3CDTF">2014-06-03T04:58:36Z</dcterms:modified>
</cp:coreProperties>
</file>