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A46"/>
    <a:srgbClr val="FE8602"/>
    <a:srgbClr val="9A4D00"/>
    <a:srgbClr val="C46700"/>
    <a:srgbClr val="D68B1C"/>
    <a:srgbClr val="0097CC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6E5AE-D124-4231-989A-A00E1EE0016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EB494-EDDD-4CC0-B97B-CF400929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7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054655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3429000"/>
            <a:ext cx="7787956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581148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374900"/>
            <a:ext cx="610820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51856"/>
            <a:ext cx="6108201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901950"/>
            <a:ext cx="8093365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3429000"/>
            <a:ext cx="7635250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6871726" cy="488655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77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2014-06-03T04:58:32Z</dcterms:created>
  <dcterms:modified xsi:type="dcterms:W3CDTF">2014-06-03T04:58:36Z</dcterms:modified>
</cp:coreProperties>
</file>