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602"/>
    <a:srgbClr val="2597FF"/>
    <a:srgbClr val="9A4D00"/>
    <a:srgbClr val="C46700"/>
    <a:srgbClr val="D68B1C"/>
    <a:srgbClr val="0097CC"/>
    <a:srgbClr val="009A46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F7987-7DA1-46A8-A75E-D6882810C57B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0F0AA-E828-49AF-A477-2DEE70F7A0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79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4" y="2207360"/>
            <a:ext cx="8246071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497935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4"/>
            <a:ext cx="7940661" cy="4428443"/>
          </a:xfrm>
        </p:spPr>
        <p:txBody>
          <a:bodyPr/>
          <a:lstStyle>
            <a:lvl1pPr algn="l"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51856"/>
            <a:ext cx="6413610" cy="4725834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64360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884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6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884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79107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2207360"/>
            <a:ext cx="8093366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497934"/>
            <a:ext cx="7940660" cy="610821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313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2014-06-03T04:57:56Z</dcterms:created>
  <dcterms:modified xsi:type="dcterms:W3CDTF">2014-06-03T04:58:05Z</dcterms:modified>
</cp:coreProperties>
</file>