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A46"/>
    <a:srgbClr val="FE8602"/>
    <a:srgbClr val="2597FF"/>
    <a:srgbClr val="9A4D00"/>
    <a:srgbClr val="C46700"/>
    <a:srgbClr val="D68B1C"/>
    <a:srgbClr val="0097CC"/>
    <a:srgbClr val="5B9DFF"/>
    <a:srgbClr val="600060"/>
    <a:srgbClr val="E600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AC49A2-E6A8-4D0D-937C-C6EB5B399778}" type="datetimeFigureOut">
              <a:rPr lang="en-US" smtClean="0"/>
              <a:t>6/3/2014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AC1C89-5AD5-440E-8B69-E03847F901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3545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5" y="5261460"/>
            <a:ext cx="8398775" cy="916230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4650640"/>
            <a:ext cx="8398775" cy="610820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rgbClr val="00B0F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985720"/>
            <a:ext cx="7940659" cy="61082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749245"/>
            <a:ext cx="7940661" cy="4275738"/>
          </a:xfrm>
        </p:spPr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  <a:lvl2pPr algn="l">
              <a:defRPr>
                <a:solidFill>
                  <a:schemeClr val="bg1"/>
                </a:solidFill>
              </a:defRPr>
            </a:lvl2pPr>
            <a:lvl3pPr algn="l">
              <a:defRPr>
                <a:solidFill>
                  <a:schemeClr val="bg1"/>
                </a:solidFill>
              </a:defRPr>
            </a:lvl3pPr>
            <a:lvl4pPr algn="l">
              <a:defRPr>
                <a:solidFill>
                  <a:schemeClr val="bg1"/>
                </a:solidFill>
              </a:defRPr>
            </a:lvl4pPr>
            <a:lvl5pPr algn="l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4129" y="374900"/>
            <a:ext cx="5955496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4130" y="1451856"/>
            <a:ext cx="5955496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985720"/>
            <a:ext cx="8229600" cy="684885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1670" y="1749244"/>
            <a:ext cx="4123035" cy="571629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670" y="2360064"/>
            <a:ext cx="4123035" cy="3493173"/>
          </a:xfrm>
        </p:spPr>
        <p:txBody>
          <a:bodyPr/>
          <a:lstStyle>
            <a:lvl1pPr algn="l">
              <a:defRPr sz="2400">
                <a:solidFill>
                  <a:schemeClr val="bg1"/>
                </a:solidFill>
              </a:defRPr>
            </a:lvl1pPr>
            <a:lvl2pPr algn="l">
              <a:defRPr sz="2000">
                <a:solidFill>
                  <a:schemeClr val="bg1"/>
                </a:solidFill>
              </a:defRPr>
            </a:lvl2pPr>
            <a:lvl3pPr algn="l">
              <a:defRPr sz="1800">
                <a:solidFill>
                  <a:schemeClr val="bg1"/>
                </a:solidFill>
              </a:defRPr>
            </a:lvl3pPr>
            <a:lvl4pPr algn="l">
              <a:defRPr sz="1600">
                <a:solidFill>
                  <a:schemeClr val="bg1"/>
                </a:solidFill>
              </a:defRPr>
            </a:lvl4pPr>
            <a:lvl5pPr algn="l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706" y="1749245"/>
            <a:ext cx="4106566" cy="571630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705" y="2360065"/>
            <a:ext cx="4106566" cy="3493173"/>
          </a:xfrm>
        </p:spPr>
        <p:txBody>
          <a:bodyPr/>
          <a:lstStyle>
            <a:lvl1pPr algn="l">
              <a:defRPr sz="2400">
                <a:solidFill>
                  <a:schemeClr val="bg1"/>
                </a:solidFill>
              </a:defRPr>
            </a:lvl1pPr>
            <a:lvl2pPr algn="l">
              <a:defRPr sz="2000">
                <a:solidFill>
                  <a:schemeClr val="bg1"/>
                </a:solidFill>
              </a:defRPr>
            </a:lvl2pPr>
            <a:lvl3pPr algn="l">
              <a:defRPr sz="1800">
                <a:solidFill>
                  <a:schemeClr val="bg1"/>
                </a:solidFill>
              </a:defRPr>
            </a:lvl3pPr>
            <a:lvl4pPr algn="l">
              <a:defRPr sz="1600">
                <a:solidFill>
                  <a:schemeClr val="bg1"/>
                </a:solidFill>
              </a:defRPr>
            </a:lvl4pPr>
            <a:lvl5pPr algn="l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6260" y="5261460"/>
            <a:ext cx="8398775" cy="91623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4803345"/>
            <a:ext cx="8093365" cy="61082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4375" y="1749245"/>
            <a:ext cx="7787956" cy="4581147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19079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120</Words>
  <Application>Microsoft Office PowerPoint</Application>
  <PresentationFormat>On-screen Show (4:3)</PresentationFormat>
  <Paragraphs>36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2014-06-03T04:57:17Z</dcterms:created>
  <dcterms:modified xsi:type="dcterms:W3CDTF">2014-06-03T04:57:26Z</dcterms:modified>
</cp:coreProperties>
</file>