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FE8602"/>
    <a:srgbClr val="2597FF"/>
    <a:srgbClr val="9A4D00"/>
    <a:srgbClr val="C46700"/>
    <a:srgbClr val="D68B1C"/>
    <a:srgbClr val="0097CC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C49A2-E6A8-4D0D-937C-C6EB5B399778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C1C89-5AD5-440E-8B69-E03847F90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5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61460"/>
            <a:ext cx="8398775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650640"/>
            <a:ext cx="839877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27573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374900"/>
            <a:ext cx="5955496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51856"/>
            <a:ext cx="5955496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74924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6" y="174924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36006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5261460"/>
            <a:ext cx="8398775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80334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787956" cy="4581147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07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2014-06-03T04:57:17Z</dcterms:created>
  <dcterms:modified xsi:type="dcterms:W3CDTF">2014-06-03T04:57:26Z</dcterms:modified>
</cp:coreProperties>
</file>