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FE8602"/>
    <a:srgbClr val="2597FF"/>
    <a:srgbClr val="9A4D00"/>
    <a:srgbClr val="C46700"/>
    <a:srgbClr val="D68B1C"/>
    <a:srgbClr val="0097CC"/>
    <a:srgbClr val="5B9DFF"/>
    <a:srgbClr val="600060"/>
    <a:srgbClr val="E6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C49A2-E6A8-4D0D-937C-C6EB5B39977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1C89-5AD5-440E-8B69-E03847F90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5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61460"/>
            <a:ext cx="8398775" cy="91623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650640"/>
            <a:ext cx="839877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7940661" cy="427573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29" y="374900"/>
            <a:ext cx="5955496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451856"/>
            <a:ext cx="5955496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74924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360064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6" y="174924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360065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5261460"/>
            <a:ext cx="8398775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803345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787956" cy="4581147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0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2014-06-03T04:57:17Z</dcterms:created>
  <dcterms:modified xsi:type="dcterms:W3CDTF">2014-06-03T04:57:26Z</dcterms:modified>
</cp:coreProperties>
</file>