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46"/>
    <a:srgbClr val="FE8602"/>
    <a:srgbClr val="2597FF"/>
    <a:srgbClr val="9A4D00"/>
    <a:srgbClr val="C46700"/>
    <a:srgbClr val="D68B1C"/>
    <a:srgbClr val="0097CC"/>
    <a:srgbClr val="5B9DFF"/>
    <a:srgbClr val="600060"/>
    <a:srgbClr val="E600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1A8A6D-8565-4808-9D21-7444FAEDD40E}" type="datetimeFigureOut">
              <a:rPr lang="en-US" smtClean="0"/>
              <a:t>6/3/2014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267CCC-D418-42A8-8F96-B1415CAD1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689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4192525"/>
            <a:ext cx="8246070" cy="152705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4" y="5719575"/>
            <a:ext cx="8246071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7940659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49"/>
            <a:ext cx="7940661" cy="4123033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129" y="374900"/>
            <a:ext cx="5955496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30" y="1451856"/>
            <a:ext cx="5955496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920991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531811"/>
            <a:ext cx="4123035" cy="3493173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6" y="1920992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5" y="2531812"/>
            <a:ext cx="4106566" cy="3493173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261" y="4192525"/>
            <a:ext cx="8551480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5566870"/>
            <a:ext cx="8551480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1749245"/>
            <a:ext cx="7787956" cy="4581148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0919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On-screen Show (4:3)</PresentationFormat>
  <Paragraphs>36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2014-06-03T04:56:34Z</dcterms:created>
  <dcterms:modified xsi:type="dcterms:W3CDTF">2014-06-03T04:56:45Z</dcterms:modified>
</cp:coreProperties>
</file>