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46"/>
    <a:srgbClr val="FE8602"/>
    <a:srgbClr val="2597FF"/>
    <a:srgbClr val="9A4D00"/>
    <a:srgbClr val="C46700"/>
    <a:srgbClr val="D68B1C"/>
    <a:srgbClr val="0097CC"/>
    <a:srgbClr val="5B9DFF"/>
    <a:srgbClr val="600060"/>
    <a:srgbClr val="E600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A8A6D-8565-4808-9D21-7444FAEDD40E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67CCC-D418-42A8-8F96-B1415CAD1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8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5"/>
            <a:ext cx="824607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4" y="5719575"/>
            <a:ext cx="8246071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59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12303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29" y="374900"/>
            <a:ext cx="5955496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451856"/>
            <a:ext cx="5955496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20991"/>
            <a:ext cx="4123035" cy="571629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1"/>
            <a:ext cx="4123035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6" y="1920992"/>
            <a:ext cx="4106566" cy="571630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531812"/>
            <a:ext cx="4106566" cy="3493173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1" y="4192525"/>
            <a:ext cx="855148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5566870"/>
            <a:ext cx="855148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787956" cy="4581148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919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2014-06-03T04:56:34Z</dcterms:created>
  <dcterms:modified xsi:type="dcterms:W3CDTF">2014-06-03T04:56:45Z</dcterms:modified>
</cp:coreProperties>
</file>