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FE8602"/>
    <a:srgbClr val="2597FF"/>
    <a:srgbClr val="9A4D00"/>
    <a:srgbClr val="C46700"/>
    <a:srgbClr val="D68B1C"/>
    <a:srgbClr val="0097CC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A8A6D-8565-4808-9D21-7444FAEDD40E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67CCC-D418-42A8-8F96-B1415CA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8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719575"/>
            <a:ext cx="8246071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12303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374900"/>
            <a:ext cx="5955496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51856"/>
            <a:ext cx="5955496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20991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1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6" y="1920992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2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1" y="4192525"/>
            <a:ext cx="8551480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566870"/>
            <a:ext cx="855148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787956" cy="458114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91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2014-06-03T04:56:34Z</dcterms:created>
  <dcterms:modified xsi:type="dcterms:W3CDTF">2014-06-03T04:56:45Z</dcterms:modified>
</cp:coreProperties>
</file>