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FE8602"/>
    <a:srgbClr val="2597FF"/>
    <a:srgbClr val="9A4D00"/>
    <a:srgbClr val="C46700"/>
    <a:srgbClr val="D68B1C"/>
    <a:srgbClr val="0097CC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ED80E-CBDB-4CFB-9071-B619FC12F371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488E8-32A2-4619-9DDC-24B2467C7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70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61180" y="2054655"/>
            <a:ext cx="488656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1180" y="4345230"/>
            <a:ext cx="5039266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443835"/>
            <a:ext cx="7177136" cy="4581148"/>
          </a:xfrm>
        </p:spPr>
        <p:txBody>
          <a:bodyPr/>
          <a:lstStyle>
            <a:lvl1pPr algn="l"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374900"/>
            <a:ext cx="59554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9A46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51856"/>
            <a:ext cx="5955496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20991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9A4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1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6" y="1920992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9A4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531812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1180" y="2054655"/>
            <a:ext cx="5039265" cy="152705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1180" y="4345230"/>
            <a:ext cx="51919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6871726" cy="488655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989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2014-06-03T04:55:52Z</dcterms:created>
  <dcterms:modified xsi:type="dcterms:W3CDTF">2014-06-03T04:56:02Z</dcterms:modified>
</cp:coreProperties>
</file>