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A46"/>
    <a:srgbClr val="FE8602"/>
    <a:srgbClr val="2597FF"/>
    <a:srgbClr val="9A4D00"/>
    <a:srgbClr val="C46700"/>
    <a:srgbClr val="D68B1C"/>
    <a:srgbClr val="0097CC"/>
    <a:srgbClr val="5B9DFF"/>
    <a:srgbClr val="600060"/>
    <a:srgbClr val="E600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ED80E-CBDB-4CFB-9071-B619FC12F371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4488E8-32A2-4619-9DDC-24B2467C7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170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61180" y="2054655"/>
            <a:ext cx="4886560" cy="1527050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1180" y="4345230"/>
            <a:ext cx="5039266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527605"/>
            <a:ext cx="7940659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5195" y="1443835"/>
            <a:ext cx="7177136" cy="4581148"/>
          </a:xfrm>
        </p:spPr>
        <p:txBody>
          <a:bodyPr/>
          <a:lstStyle>
            <a:lvl1pPr algn="l"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4129" y="374900"/>
            <a:ext cx="5955496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9A46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4130" y="1451856"/>
            <a:ext cx="5955496" cy="4275740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29600" cy="68488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1920991"/>
            <a:ext cx="4123035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009A4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531811"/>
            <a:ext cx="4123035" cy="3493173"/>
          </a:xfrm>
        </p:spPr>
        <p:txBody>
          <a:bodyPr/>
          <a:lstStyle>
            <a:lvl1pPr algn="l"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algn="l"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algn="l"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algn="l"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6" y="1920992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009A4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5" y="2531812"/>
            <a:ext cx="4106566" cy="3493173"/>
          </a:xfrm>
        </p:spPr>
        <p:txBody>
          <a:bodyPr/>
          <a:lstStyle>
            <a:lvl1pPr algn="l"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algn="l"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algn="l"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algn="l"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1180" y="2054655"/>
            <a:ext cx="5039265" cy="1527050"/>
          </a:xfrm>
        </p:spPr>
        <p:txBody>
          <a:bodyPr>
            <a:noAutofit/>
          </a:bodyPr>
          <a:lstStyle/>
          <a:p>
            <a:pPr algn="l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1180" y="4345230"/>
            <a:ext cx="5191970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605" y="1443835"/>
            <a:ext cx="6871726" cy="4886558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9989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On-screen Show (4:3)</PresentationFormat>
  <Paragraphs>36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2014-06-03T04:55:52Z</dcterms:created>
  <dcterms:modified xsi:type="dcterms:W3CDTF">2014-06-03T04:56:02Z</dcterms:modified>
</cp:coreProperties>
</file>