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02"/>
    <a:srgbClr val="2597FF"/>
    <a:srgbClr val="9A4D00"/>
    <a:srgbClr val="C46700"/>
    <a:srgbClr val="D68B1C"/>
    <a:srgbClr val="0097CC"/>
    <a:srgbClr val="009A46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31BBB-AAE4-41C1-A1BC-11F734B22B60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EFBD5-228C-4279-8199-A876E592A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2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4" y="2054655"/>
            <a:ext cx="8246071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887115"/>
            <a:ext cx="824607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73385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6"/>
            <a:ext cx="6413610" cy="472583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59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96540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0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054655"/>
            <a:ext cx="8093366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581706"/>
            <a:ext cx="794066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4"/>
            <a:ext cx="794065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86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2014-06-03T04:55:11Z</dcterms:created>
  <dcterms:modified xsi:type="dcterms:W3CDTF">2014-06-03T04:55:21Z</dcterms:modified>
</cp:coreProperties>
</file>