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7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D9C87-DB55-4FB3-8E3B-6B94F40CBA9D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328F5-12EF-40B2-AD15-D276B1415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6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3734410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835" y="205465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7665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924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702443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702443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031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8290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2770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8290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2770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andles&amp;utm_content=0047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andles&amp;utm_content=0047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andles&amp;utm_content=0047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candles&amp;utm_content=0047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candles&amp;utm_content=0047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835" y="2054655"/>
            <a:ext cx="6400800" cy="1068935"/>
          </a:xfrm>
        </p:spPr>
        <p:txBody>
          <a:bodyPr/>
          <a:lstStyle/>
          <a:p>
            <a:r>
              <a:rPr lang="en-US" smtClean="0"/>
              <a:t>Presentation </a:t>
            </a:r>
            <a:br>
              <a:rPr lang="en-US" smtClean="0"/>
            </a:br>
            <a:r>
              <a:rPr lang="en-US" smtClean="0"/>
              <a:t>Subtitle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3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1632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18</cp:revision>
  <dcterms:created xsi:type="dcterms:W3CDTF">2013-08-21T19:17:07Z</dcterms:created>
  <dcterms:modified xsi:type="dcterms:W3CDTF">2013-09-10T17:04:20Z</dcterms:modified>
</cp:coreProperties>
</file>