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8602"/>
    <a:srgbClr val="2597FF"/>
    <a:srgbClr val="9A4D00"/>
    <a:srgbClr val="C46700"/>
    <a:srgbClr val="D68B1C"/>
    <a:srgbClr val="0097CC"/>
    <a:srgbClr val="009A46"/>
    <a:srgbClr val="5B9DFF"/>
    <a:srgbClr val="600060"/>
    <a:srgbClr val="E60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CD68A-04FD-470B-B658-010808D550A3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724C1D-17F9-493C-B8A3-478C1F96F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70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192525"/>
            <a:ext cx="7940660" cy="91623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261460"/>
            <a:ext cx="794066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794065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7940661" cy="4733853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51856"/>
            <a:ext cx="6413610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96539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59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96540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07360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3887115"/>
            <a:ext cx="8093366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261460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8795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2014-05-25T07:55:04Z</dcterms:created>
  <dcterms:modified xsi:type="dcterms:W3CDTF">2014-05-25T07:55:14Z</dcterms:modified>
</cp:coreProperties>
</file>