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9" r:id="rId4"/>
    <p:sldId id="258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8602"/>
    <a:srgbClr val="2597FF"/>
    <a:srgbClr val="9A4D00"/>
    <a:srgbClr val="C46700"/>
    <a:srgbClr val="D68B1C"/>
    <a:srgbClr val="0097CC"/>
    <a:srgbClr val="009A46"/>
    <a:srgbClr val="5B9DFF"/>
    <a:srgbClr val="600060"/>
    <a:srgbClr val="E600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08" y="-1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5CD68A-04FD-470B-B658-010808D550A3}" type="datetimeFigureOut">
              <a:rPr lang="en-US" smtClean="0"/>
              <a:t>5/25/2014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724C1D-17F9-493C-B8A3-478C1F96FA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95706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674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8965" y="4192525"/>
            <a:ext cx="7940660" cy="916230"/>
          </a:xfrm>
          <a:effectLst/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7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8965" y="5261460"/>
            <a:ext cx="7940660" cy="610820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tx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5/25/2014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5/25/2014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5/25/2014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5/25/2014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0" y="527605"/>
            <a:ext cx="7940659" cy="61082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7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1670" y="1443835"/>
            <a:ext cx="7940661" cy="4733853"/>
          </a:xfrm>
        </p:spPr>
        <p:txBody>
          <a:bodyPr/>
          <a:lstStyle>
            <a:lvl1pPr algn="l">
              <a:defRPr sz="2800">
                <a:solidFill>
                  <a:schemeClr val="tx2">
                    <a:lumMod val="75000"/>
                  </a:schemeClr>
                </a:solidFill>
              </a:defRPr>
            </a:lvl1pPr>
            <a:lvl2pPr algn="l">
              <a:defRPr>
                <a:solidFill>
                  <a:schemeClr val="tx2">
                    <a:lumMod val="75000"/>
                  </a:schemeClr>
                </a:solidFill>
              </a:defRPr>
            </a:lvl2pPr>
            <a:lvl3pPr algn="l">
              <a:defRPr>
                <a:solidFill>
                  <a:schemeClr val="tx2">
                    <a:lumMod val="75000"/>
                  </a:schemeClr>
                </a:solidFill>
              </a:defRPr>
            </a:lvl3pPr>
            <a:lvl4pPr algn="l">
              <a:defRPr>
                <a:solidFill>
                  <a:schemeClr val="tx2">
                    <a:lumMod val="75000"/>
                  </a:schemeClr>
                </a:solidFill>
              </a:defRPr>
            </a:lvl4pPr>
            <a:lvl5pPr algn="l">
              <a:defRPr>
                <a:solidFill>
                  <a:schemeClr val="tx2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5/25/2014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015" y="527605"/>
            <a:ext cx="6413610" cy="763525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7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6015" y="1451856"/>
            <a:ext cx="6413610" cy="4275740"/>
          </a:xfrm>
        </p:spPr>
        <p:txBody>
          <a:bodyPr/>
          <a:lstStyle>
            <a:lvl1pPr>
              <a:defRPr sz="2800"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>
                <a:solidFill>
                  <a:schemeClr val="tx2">
                    <a:lumMod val="75000"/>
                  </a:schemeClr>
                </a:solidFill>
              </a:defRPr>
            </a:lvl2pPr>
            <a:lvl3pPr>
              <a:defRPr>
                <a:solidFill>
                  <a:schemeClr val="tx2">
                    <a:lumMod val="75000"/>
                  </a:schemeClr>
                </a:solidFill>
              </a:defRPr>
            </a:lvl3pPr>
            <a:lvl4pPr>
              <a:defRPr>
                <a:solidFill>
                  <a:schemeClr val="tx2">
                    <a:lumMod val="75000"/>
                  </a:schemeClr>
                </a:solidFill>
              </a:defRPr>
            </a:lvl4pPr>
            <a:lvl5pPr>
              <a:defRPr>
                <a:solidFill>
                  <a:schemeClr val="tx2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5/25/2014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5/25/2014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3014"/>
            <a:ext cx="8229600" cy="58462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5/25/2014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527605"/>
            <a:ext cx="8229600" cy="684885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7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965" y="1596539"/>
            <a:ext cx="4123035" cy="571629"/>
          </a:xfrm>
        </p:spPr>
        <p:txBody>
          <a:bodyPr anchor="b"/>
          <a:lstStyle>
            <a:lvl1pPr marL="0" indent="0" algn="l">
              <a:buNone/>
              <a:defRPr sz="2400" b="1">
                <a:solidFill>
                  <a:schemeClr val="tx2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5" y="2207359"/>
            <a:ext cx="4123035" cy="3493173"/>
          </a:xfrm>
        </p:spPr>
        <p:txBody>
          <a:bodyPr/>
          <a:lstStyle>
            <a:lvl1pPr algn="l">
              <a:defRPr sz="2400">
                <a:solidFill>
                  <a:schemeClr val="tx2">
                    <a:lumMod val="75000"/>
                  </a:schemeClr>
                </a:solidFill>
              </a:defRPr>
            </a:lvl1pPr>
            <a:lvl2pPr algn="l">
              <a:defRPr sz="2000">
                <a:solidFill>
                  <a:schemeClr val="tx2">
                    <a:lumMod val="75000"/>
                  </a:schemeClr>
                </a:solidFill>
              </a:defRPr>
            </a:lvl2pPr>
            <a:lvl3pPr algn="l">
              <a:defRPr sz="1800">
                <a:solidFill>
                  <a:schemeClr val="tx2">
                    <a:lumMod val="75000"/>
                  </a:schemeClr>
                </a:solidFill>
              </a:defRPr>
            </a:lvl3pPr>
            <a:lvl4pPr algn="l">
              <a:defRPr sz="1600">
                <a:solidFill>
                  <a:schemeClr val="tx2">
                    <a:lumMod val="75000"/>
                  </a:schemeClr>
                </a:solidFill>
              </a:defRPr>
            </a:lvl4pPr>
            <a:lvl5pPr algn="l">
              <a:defRPr sz="1600">
                <a:solidFill>
                  <a:schemeClr val="tx2">
                    <a:lumMod val="75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001" y="1596540"/>
            <a:ext cx="4106566" cy="571630"/>
          </a:xfrm>
        </p:spPr>
        <p:txBody>
          <a:bodyPr anchor="b"/>
          <a:lstStyle>
            <a:lvl1pPr marL="0" indent="0" algn="l">
              <a:buNone/>
              <a:defRPr sz="2400" b="1">
                <a:solidFill>
                  <a:schemeClr val="tx2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2000" y="2207360"/>
            <a:ext cx="4106566" cy="3493173"/>
          </a:xfrm>
        </p:spPr>
        <p:txBody>
          <a:bodyPr/>
          <a:lstStyle>
            <a:lvl1pPr algn="l">
              <a:defRPr sz="2400">
                <a:solidFill>
                  <a:schemeClr val="tx2">
                    <a:lumMod val="75000"/>
                  </a:schemeClr>
                </a:solidFill>
              </a:defRPr>
            </a:lvl1pPr>
            <a:lvl2pPr algn="l">
              <a:defRPr sz="2000">
                <a:solidFill>
                  <a:schemeClr val="tx2">
                    <a:lumMod val="75000"/>
                  </a:schemeClr>
                </a:solidFill>
              </a:defRPr>
            </a:lvl2pPr>
            <a:lvl3pPr algn="l">
              <a:defRPr sz="1800">
                <a:solidFill>
                  <a:schemeClr val="tx2">
                    <a:lumMod val="75000"/>
                  </a:schemeClr>
                </a:solidFill>
              </a:defRPr>
            </a:lvl3pPr>
            <a:lvl4pPr algn="l">
              <a:defRPr sz="1600">
                <a:solidFill>
                  <a:schemeClr val="tx2">
                    <a:lumMod val="75000"/>
                  </a:schemeClr>
                </a:solidFill>
              </a:defRPr>
            </a:lvl4pPr>
            <a:lvl5pPr algn="l">
              <a:defRPr sz="1600">
                <a:solidFill>
                  <a:schemeClr val="tx2">
                    <a:lumMod val="75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5/25/2014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5/25/2014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5/25/2014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5/25/2014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5/25/2014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thanksgiving&amp;utm_content=0056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8965" y="3887115"/>
            <a:ext cx="8093366" cy="1527050"/>
          </a:xfrm>
        </p:spPr>
        <p:txBody>
          <a:bodyPr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8965" y="5261460"/>
            <a:ext cx="7940660" cy="763525"/>
          </a:xfrm>
        </p:spPr>
        <p:txBody>
          <a:bodyPr>
            <a:noAutofit/>
          </a:bodyPr>
          <a:lstStyle/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1670" y="1901950"/>
            <a:ext cx="7940661" cy="4428443"/>
          </a:xfrm>
        </p:spPr>
        <p:txBody>
          <a:bodyPr/>
          <a:lstStyle/>
          <a:p>
            <a:r>
              <a:rPr lang="en-US" dirty="0" smtClean="0"/>
              <a:t>Make Effective Presentations</a:t>
            </a:r>
          </a:p>
          <a:p>
            <a:r>
              <a:rPr lang="en-US" dirty="0" smtClean="0"/>
              <a:t>Using Awesome Backgrounds</a:t>
            </a:r>
          </a:p>
          <a:p>
            <a:r>
              <a:rPr lang="en-US" dirty="0" smtClean="0"/>
              <a:t>Engage your Audience</a:t>
            </a:r>
          </a:p>
          <a:p>
            <a:r>
              <a:rPr lang="en-US" dirty="0" smtClean="0"/>
              <a:t>Capture Audience Attention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</p:txBody>
      </p:sp>
      <p:pic>
        <p:nvPicPr>
          <p:cNvPr id="6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Product A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Feature 1</a:t>
            </a:r>
          </a:p>
          <a:p>
            <a:r>
              <a:rPr lang="en-US" dirty="0" smtClean="0"/>
              <a:t>Feature 2</a:t>
            </a:r>
          </a:p>
          <a:p>
            <a:r>
              <a:rPr lang="en-US" dirty="0" smtClean="0"/>
              <a:t>Feature 3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pic>
        <p:nvPicPr>
          <p:cNvPr id="9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310" y="6525919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75" y="5719575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887955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120</Words>
  <Application>Microsoft Office PowerPoint</Application>
  <PresentationFormat>On-screen Show (4:3)</PresentationFormat>
  <Paragraphs>36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Click to edit Master title style</vt:lpstr>
      <vt:lpstr>Slide Title</vt:lpstr>
      <vt:lpstr>Slide Title</vt:lpstr>
      <vt:lpstr>Slide Title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2014-05-25T07:55:04Z</dcterms:created>
  <dcterms:modified xsi:type="dcterms:W3CDTF">2014-05-25T07:55:14Z</dcterms:modified>
</cp:coreProperties>
</file>