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5B9DFF"/>
    <a:srgbClr val="D68B1C"/>
    <a:srgbClr val="600060"/>
    <a:srgbClr val="E600AA"/>
    <a:srgbClr val="A8007C"/>
    <a:srgbClr val="2597FF"/>
    <a:srgbClr val="0097CC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0C40CB-B2CD-4E15-AE53-70DDE34D6C08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034E3-D760-43C2-A8CB-44681AC6E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04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414165"/>
            <a:ext cx="8246070" cy="76352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192525"/>
            <a:ext cx="8246070" cy="106893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985720"/>
            <a:ext cx="7940660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749245"/>
            <a:ext cx="7940660" cy="4733855"/>
          </a:xfr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680310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596540"/>
            <a:ext cx="641361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661318"/>
            <a:ext cx="4123034" cy="763524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77548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661318"/>
            <a:ext cx="4106566" cy="763525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77549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5414165"/>
            <a:ext cx="8093366" cy="763526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345230"/>
            <a:ext cx="8246070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833015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0603" y="680310"/>
            <a:ext cx="6871726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0604" y="1596540"/>
            <a:ext cx="6871726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68488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2224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2014-05-25T07:54:16Z</dcterms:created>
  <dcterms:modified xsi:type="dcterms:W3CDTF">2014-05-25T07:54:25Z</dcterms:modified>
</cp:coreProperties>
</file>