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C40CB-B2CD-4E15-AE53-70DDE34D6C08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34E3-D760-43C2-A8CB-44681AC6E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04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414165"/>
            <a:ext cx="824607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8246070" cy="106893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985720"/>
            <a:ext cx="794066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7940660" cy="4733855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68031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96540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61318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77548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61318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77549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5414165"/>
            <a:ext cx="8093366" cy="763526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345230"/>
            <a:ext cx="8246070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83301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3" y="680310"/>
            <a:ext cx="6871726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596540"/>
            <a:ext cx="6871726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8488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22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2014-05-25T07:54:16Z</dcterms:created>
  <dcterms:modified xsi:type="dcterms:W3CDTF">2014-05-25T07:54:25Z</dcterms:modified>
</cp:coreProperties>
</file>