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602"/>
    <a:srgbClr val="2597FF"/>
    <a:srgbClr val="9A4D00"/>
    <a:srgbClr val="C46700"/>
    <a:srgbClr val="D68B1C"/>
    <a:srgbClr val="0097CC"/>
    <a:srgbClr val="009A46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6F23-2414-414F-B835-682A2CE2D413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F4738-E1AB-4214-ADD3-6C36B5BE5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7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039820"/>
            <a:ext cx="794066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E860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6"/>
            <a:ext cx="7940661" cy="458114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535626"/>
            <a:ext cx="5955496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51856"/>
            <a:ext cx="5955496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1165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492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5"/>
            <a:ext cx="8093366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8259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2014-05-25T07:53:37Z</dcterms:created>
  <dcterms:modified xsi:type="dcterms:W3CDTF">2014-05-25T07:53:46Z</dcterms:modified>
</cp:coreProperties>
</file>